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7" r:id="rId2"/>
  </p:sldMasterIdLst>
  <p:notesMasterIdLst>
    <p:notesMasterId r:id="rId15"/>
  </p:notesMasterIdLst>
  <p:handoutMasterIdLst>
    <p:handoutMasterId r:id="rId16"/>
  </p:handoutMasterIdLst>
  <p:sldIdLst>
    <p:sldId id="256" r:id="rId3"/>
    <p:sldId id="257" r:id="rId4"/>
    <p:sldId id="266" r:id="rId5"/>
    <p:sldId id="262" r:id="rId6"/>
    <p:sldId id="268" r:id="rId7"/>
    <p:sldId id="291" r:id="rId8"/>
    <p:sldId id="270" r:id="rId9"/>
    <p:sldId id="289" r:id="rId10"/>
    <p:sldId id="258" r:id="rId11"/>
    <p:sldId id="263" r:id="rId12"/>
    <p:sldId id="292" r:id="rId13"/>
    <p:sldId id="287" r:id="rId14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195F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FEBCA"/>
          </a:solidFill>
        </a:fill>
      </a:tcStyle>
    </a:wholeTbl>
    <a:band2H>
      <a:tcTxStyle/>
      <a:tcStyle>
        <a:tcBdr/>
        <a:fill>
          <a:solidFill>
            <a:srgbClr val="F0F5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5EACA"/>
          </a:solidFill>
        </a:fill>
      </a:tcStyle>
    </a:wholeTbl>
    <a:band2H>
      <a:tcTxStyle/>
      <a:tcStyle>
        <a:tcBdr/>
        <a:fill>
          <a:solidFill>
            <a:srgbClr val="FAF5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FE4D4"/>
          </a:solidFill>
        </a:fill>
      </a:tcStyle>
    </a:wholeTbl>
    <a:band2H>
      <a:tcTxStyle/>
      <a:tcStyle>
        <a:tcBdr/>
        <a:fill>
          <a:solidFill>
            <a:srgbClr val="F0F2EB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34"/>
    <p:restoredTop sz="93990"/>
  </p:normalViewPr>
  <p:slideViewPr>
    <p:cSldViewPr snapToGrid="0" snapToObjects="1">
      <p:cViewPr varScale="1">
        <p:scale>
          <a:sx n="136" d="100"/>
          <a:sy n="136" d="100"/>
        </p:scale>
        <p:origin x="31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Treatment entry - screening alone*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Treatment Rates - screening alone</c:v>
                </c:pt>
              </c:strCache>
            </c:strRef>
          </c:tx>
          <c:dPt>
            <c:idx val="0"/>
            <c:bubble3D val="0"/>
            <c:spPr>
              <a:solidFill>
                <a:srgbClr val="46796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030F-4541-8194-9AF9D7EDE535}"/>
              </c:ext>
            </c:extLst>
          </c:dPt>
          <c:dPt>
            <c:idx val="1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30F-4541-8194-9AF9D7EDE53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39B-D943-8411-DDB111BA214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39B-D943-8411-DDB111BA214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2"/>
                <c:pt idx="0">
                  <c:v>Treated</c:v>
                </c:pt>
                <c:pt idx="1">
                  <c:v>Untreated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22</c:v>
                </c:pt>
                <c:pt idx="1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0F-4541-8194-9AF9D7EDE5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POEM Participants – treatment</a:t>
            </a:r>
            <a:r>
              <a:rPr lang="en-US" baseline="0" dirty="0"/>
              <a:t> entry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POEM Participants</c:v>
                </c:pt>
              </c:strCache>
            </c:strRef>
          </c:tx>
          <c:spPr>
            <a:ln>
              <a:solidFill>
                <a:srgbClr val="FFFFFF"/>
              </a:solidFill>
            </a:ln>
          </c:spPr>
          <c:dPt>
            <c:idx val="0"/>
            <c:bubble3D val="0"/>
            <c:spPr>
              <a:solidFill>
                <a:srgbClr val="195F4D">
                  <a:alpha val="7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41C-CF41-B1B6-87FDBEBBCCF3}"/>
              </c:ext>
            </c:extLst>
          </c:dPt>
          <c:dPt>
            <c:idx val="1"/>
            <c:bubble3D val="0"/>
            <c:spPr>
              <a:solidFill>
                <a:schemeClr val="accent5">
                  <a:lumMod val="50000"/>
                  <a:alpha val="58000"/>
                </a:schemeClr>
              </a:solidFill>
              <a:ln w="19050">
                <a:solidFill>
                  <a:srgbClr val="FFFFFF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41C-CF41-B1B6-87FDBEBBCCF3}"/>
              </c:ext>
            </c:extLst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rgbClr val="FFFFFF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841C-CF41-B1B6-87FDBEBBCCF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rgbClr val="FFFFFF"/>
                </a:solidFill>
              </a:ln>
              <a:effectLst/>
            </c:spPr>
          </c:dPt>
          <c:dLbls>
            <c:dLbl>
              <c:idx val="0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41C-CF41-B1B6-87FDBEBBCCF3}"/>
                </c:ext>
              </c:extLst>
            </c:dLbl>
            <c:dLbl>
              <c:idx val="1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41C-CF41-B1B6-87FDBEBBCCF3}"/>
                </c:ext>
              </c:extLst>
            </c:dLbl>
            <c:dLbl>
              <c:idx val="2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41C-CF41-B1B6-87FDBEBBCC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Verified</c:v>
                </c:pt>
                <c:pt idx="1">
                  <c:v>Unverified</c:v>
                </c:pt>
                <c:pt idx="2">
                  <c:v>Declined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75</c:v>
                </c:pt>
                <c:pt idx="1">
                  <c:v>17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1C-CF41-B1B6-87FDBEBBCC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8C03B8-1146-0F48-B909-52A32B80F2F4}" type="doc">
      <dgm:prSet loTypeId="urn:microsoft.com/office/officeart/2008/layout/VerticalCurv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DC977B1-4804-9249-8740-D97C3B888C21}">
      <dgm:prSet phldrT="[Text]" custT="1"/>
      <dgm:spPr>
        <a:solidFill>
          <a:srgbClr val="46796C"/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gm:spPr>
      <dgm:t>
        <a:bodyPr spcFirstLastPara="0" vert="horz" wrap="square" lIns="632728" tIns="66040" rIns="66040" bIns="66040" numCol="1" spcCol="1270" anchor="ctr" anchorCtr="0"/>
        <a:lstStyle/>
        <a:p>
          <a:r>
            <a:rPr lang="en-US" sz="2600" b="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Depression</a:t>
          </a:r>
          <a:endParaRPr lang="en-US" sz="2600" b="0" kern="1200" dirty="0">
            <a:solidFill>
              <a:prstClr val="white"/>
            </a:solidFill>
            <a:latin typeface="+mn-lt"/>
            <a:ea typeface="+mn-ea"/>
            <a:cs typeface="+mn-cs"/>
          </a:endParaRPr>
        </a:p>
      </dgm:t>
    </dgm:pt>
    <dgm:pt modelId="{8BC9B03F-10B4-7C47-BD43-23E620AAD77B}" type="parTrans" cxnId="{61786FF3-669F-0245-9AF6-0AF3B210EF4C}">
      <dgm:prSet/>
      <dgm:spPr/>
      <dgm:t>
        <a:bodyPr/>
        <a:lstStyle/>
        <a:p>
          <a:endParaRPr lang="en-US"/>
        </a:p>
      </dgm:t>
    </dgm:pt>
    <dgm:pt modelId="{84211067-C1FA-B341-B76D-4C616AD2ED32}" type="sibTrans" cxnId="{61786FF3-669F-0245-9AF6-0AF3B210EF4C}">
      <dgm:prSet/>
      <dgm:spPr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540BBF0D-F823-4F4F-B2EA-E60E091EF414}">
      <dgm:prSet phldrT="[Text]" custT="1"/>
      <dgm:spPr>
        <a:solidFill>
          <a:srgbClr val="46796C"/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gm:spPr>
      <dgm:t>
        <a:bodyPr spcFirstLastPara="0" vert="horz" wrap="square" lIns="632728" tIns="66040" rIns="66040" bIns="66040" numCol="1" spcCol="1270" anchor="ctr" anchorCtr="0"/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Post-Traumatic Stress Disorder</a:t>
          </a:r>
        </a:p>
      </dgm:t>
    </dgm:pt>
    <dgm:pt modelId="{ECF2A706-5AA5-0943-993B-89D1A707D5F9}" type="parTrans" cxnId="{A233F94B-F701-CA4C-ABB6-DA15550769AD}">
      <dgm:prSet/>
      <dgm:spPr/>
      <dgm:t>
        <a:bodyPr/>
        <a:lstStyle/>
        <a:p>
          <a:endParaRPr lang="en-US"/>
        </a:p>
      </dgm:t>
    </dgm:pt>
    <dgm:pt modelId="{58759746-9FB9-2E4F-AB30-8D991D19897F}" type="sibTrans" cxnId="{A233F94B-F701-CA4C-ABB6-DA15550769AD}">
      <dgm:prSet/>
      <dgm:spPr/>
      <dgm:t>
        <a:bodyPr/>
        <a:lstStyle/>
        <a:p>
          <a:endParaRPr lang="en-US"/>
        </a:p>
      </dgm:t>
    </dgm:pt>
    <dgm:pt modelId="{3DF1D6AB-1707-3445-A06F-71A72F7078C4}">
      <dgm:prSet phldrT="[Text]" custT="1"/>
      <dgm:spPr>
        <a:solidFill>
          <a:srgbClr val="46796C"/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gm:spPr>
      <dgm:t>
        <a:bodyPr spcFirstLastPara="0" vert="horz" wrap="square" lIns="632728" tIns="66040" rIns="66040" bIns="66040" numCol="1" spcCol="1270" anchor="ctr" anchorCtr="0"/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Bipolar Disorder</a:t>
          </a:r>
        </a:p>
      </dgm:t>
    </dgm:pt>
    <dgm:pt modelId="{976EDC92-7B28-CC46-9AC2-B1A654B09FDD}" type="parTrans" cxnId="{0E941F6A-4862-804A-AECF-C975320A9DA9}">
      <dgm:prSet/>
      <dgm:spPr/>
      <dgm:t>
        <a:bodyPr/>
        <a:lstStyle/>
        <a:p>
          <a:endParaRPr lang="en-US"/>
        </a:p>
      </dgm:t>
    </dgm:pt>
    <dgm:pt modelId="{03D5D98A-2C4A-6140-A2B8-B888B3A961B2}" type="sibTrans" cxnId="{0E941F6A-4862-804A-AECF-C975320A9DA9}">
      <dgm:prSet/>
      <dgm:spPr/>
      <dgm:t>
        <a:bodyPr/>
        <a:lstStyle/>
        <a:p>
          <a:endParaRPr lang="en-US"/>
        </a:p>
      </dgm:t>
    </dgm:pt>
    <dgm:pt modelId="{E8E56EF2-DC9C-A147-BA8E-404B70DEDD64}">
      <dgm:prSet custT="1"/>
      <dgm:spPr>
        <a:solidFill>
          <a:srgbClr val="46796C"/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gm:spPr>
      <dgm:t>
        <a:bodyPr spcFirstLastPara="0" vert="horz" wrap="square" lIns="632728" tIns="66040" rIns="66040" bIns="66040" numCol="1" spcCol="1270" anchor="ctr" anchorCtr="0"/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Obsessive Compulsive Disorder</a:t>
          </a:r>
        </a:p>
      </dgm:t>
    </dgm:pt>
    <dgm:pt modelId="{3F777840-E567-CD40-BD77-B5A7CD6D5392}" type="parTrans" cxnId="{7A879651-71BD-B747-BDA9-2F7074CE7A7F}">
      <dgm:prSet/>
      <dgm:spPr/>
      <dgm:t>
        <a:bodyPr/>
        <a:lstStyle/>
        <a:p>
          <a:endParaRPr lang="en-US"/>
        </a:p>
      </dgm:t>
    </dgm:pt>
    <dgm:pt modelId="{9F5CAA6D-6D6D-CB4F-B3A8-C6701A50FB4C}" type="sibTrans" cxnId="{7A879651-71BD-B747-BDA9-2F7074CE7A7F}">
      <dgm:prSet/>
      <dgm:spPr/>
      <dgm:t>
        <a:bodyPr/>
        <a:lstStyle/>
        <a:p>
          <a:endParaRPr lang="en-US"/>
        </a:p>
      </dgm:t>
    </dgm:pt>
    <dgm:pt modelId="{C013FF55-DE7C-064E-8107-5B08A958F60F}">
      <dgm:prSet custT="1"/>
      <dgm:spPr>
        <a:solidFill>
          <a:srgbClr val="46796C"/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gm:spPr>
      <dgm:t>
        <a:bodyPr spcFirstLastPara="0" vert="horz" wrap="square" lIns="632728" tIns="66040" rIns="66040" bIns="66040" numCol="1" spcCol="1270" anchor="ctr" anchorCtr="0"/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Psychosis</a:t>
          </a:r>
        </a:p>
      </dgm:t>
    </dgm:pt>
    <dgm:pt modelId="{CA982EDD-F0C3-6F4F-8E22-FD4D4C7E6D34}" type="parTrans" cxnId="{49B13DF4-0706-9D40-A27F-6CEBD72794F9}">
      <dgm:prSet/>
      <dgm:spPr/>
      <dgm:t>
        <a:bodyPr/>
        <a:lstStyle/>
        <a:p>
          <a:endParaRPr lang="en-US"/>
        </a:p>
      </dgm:t>
    </dgm:pt>
    <dgm:pt modelId="{11A3CE45-CCBA-184D-8E3E-252BA2EA557B}" type="sibTrans" cxnId="{49B13DF4-0706-9D40-A27F-6CEBD72794F9}">
      <dgm:prSet/>
      <dgm:spPr/>
      <dgm:t>
        <a:bodyPr/>
        <a:lstStyle/>
        <a:p>
          <a:endParaRPr lang="en-US"/>
        </a:p>
      </dgm:t>
    </dgm:pt>
    <dgm:pt modelId="{32353162-BEA3-BF4A-8CB9-F0D6EF7A48AF}">
      <dgm:prSet/>
      <dgm:spPr>
        <a:solidFill>
          <a:srgbClr val="195F4D">
            <a:alpha val="78000"/>
          </a:srgbClr>
        </a:solidFill>
      </dgm:spPr>
      <dgm:t>
        <a:bodyPr/>
        <a:lstStyle/>
        <a:p>
          <a:r>
            <a:rPr lang="en-US" dirty="0"/>
            <a:t>Anxiety/Panic Disorder</a:t>
          </a:r>
        </a:p>
      </dgm:t>
    </dgm:pt>
    <dgm:pt modelId="{43B6601D-527F-B24F-874E-5DFEA9382FEE}" type="parTrans" cxnId="{62866D4A-C674-A940-959F-D4E1BA257DC9}">
      <dgm:prSet/>
      <dgm:spPr/>
      <dgm:t>
        <a:bodyPr/>
        <a:lstStyle/>
        <a:p>
          <a:endParaRPr lang="en-US"/>
        </a:p>
      </dgm:t>
    </dgm:pt>
    <dgm:pt modelId="{791475B8-8CE7-B44F-ABDD-C3B1465C4BF1}" type="sibTrans" cxnId="{62866D4A-C674-A940-959F-D4E1BA257DC9}">
      <dgm:prSet/>
      <dgm:spPr/>
      <dgm:t>
        <a:bodyPr/>
        <a:lstStyle/>
        <a:p>
          <a:endParaRPr lang="en-US"/>
        </a:p>
      </dgm:t>
    </dgm:pt>
    <dgm:pt modelId="{4896B095-DFD6-D440-BFC2-2436850960AC}" type="pres">
      <dgm:prSet presAssocID="{FE8C03B8-1146-0F48-B909-52A32B80F2F4}" presName="Name0" presStyleCnt="0">
        <dgm:presLayoutVars>
          <dgm:chMax val="7"/>
          <dgm:chPref val="7"/>
          <dgm:dir/>
        </dgm:presLayoutVars>
      </dgm:prSet>
      <dgm:spPr/>
    </dgm:pt>
    <dgm:pt modelId="{C437C9A4-AAEA-4D40-8B1B-6B02BCC7F485}" type="pres">
      <dgm:prSet presAssocID="{FE8C03B8-1146-0F48-B909-52A32B80F2F4}" presName="Name1" presStyleCnt="0"/>
      <dgm:spPr/>
    </dgm:pt>
    <dgm:pt modelId="{82BF3432-5076-A34E-9942-C7EF354CA92E}" type="pres">
      <dgm:prSet presAssocID="{FE8C03B8-1146-0F48-B909-52A32B80F2F4}" presName="cycle" presStyleCnt="0"/>
      <dgm:spPr/>
    </dgm:pt>
    <dgm:pt modelId="{A9E94775-068D-6545-B586-5CE5E1AC18D8}" type="pres">
      <dgm:prSet presAssocID="{FE8C03B8-1146-0F48-B909-52A32B80F2F4}" presName="srcNode" presStyleLbl="node1" presStyleIdx="0" presStyleCnt="6"/>
      <dgm:spPr/>
    </dgm:pt>
    <dgm:pt modelId="{5013AE89-7A69-7C49-84D4-F2E13F7D9AEA}" type="pres">
      <dgm:prSet presAssocID="{FE8C03B8-1146-0F48-B909-52A32B80F2F4}" presName="conn" presStyleLbl="parChTrans1D2" presStyleIdx="0" presStyleCnt="1" custLinFactNeighborY="135"/>
      <dgm:spPr/>
    </dgm:pt>
    <dgm:pt modelId="{E84FE374-B0CA-8040-BD22-91C3C376ACBF}" type="pres">
      <dgm:prSet presAssocID="{FE8C03B8-1146-0F48-B909-52A32B80F2F4}" presName="extraNode" presStyleLbl="node1" presStyleIdx="0" presStyleCnt="6"/>
      <dgm:spPr/>
    </dgm:pt>
    <dgm:pt modelId="{EC98D078-3E4B-7D44-93D2-55052C89051A}" type="pres">
      <dgm:prSet presAssocID="{FE8C03B8-1146-0F48-B909-52A32B80F2F4}" presName="dstNode" presStyleLbl="node1" presStyleIdx="0" presStyleCnt="6"/>
      <dgm:spPr/>
    </dgm:pt>
    <dgm:pt modelId="{CDA70E66-1168-364A-A7CB-DC7B24F60E65}" type="pres">
      <dgm:prSet presAssocID="{2DC977B1-4804-9249-8740-D97C3B888C21}" presName="text_1" presStyleLbl="node1" presStyleIdx="0" presStyleCnt="6">
        <dgm:presLayoutVars>
          <dgm:bulletEnabled val="1"/>
        </dgm:presLayoutVars>
      </dgm:prSet>
      <dgm:spPr>
        <a:xfrm>
          <a:off x="487811" y="323746"/>
          <a:ext cx="6068750" cy="647907"/>
        </a:xfrm>
        <a:prstGeom prst="rect">
          <a:avLst/>
        </a:prstGeom>
      </dgm:spPr>
    </dgm:pt>
    <dgm:pt modelId="{977B2101-0F0F-D549-940F-51A7B70FB9B2}" type="pres">
      <dgm:prSet presAssocID="{2DC977B1-4804-9249-8740-D97C3B888C21}" presName="accent_1" presStyleCnt="0"/>
      <dgm:spPr/>
    </dgm:pt>
    <dgm:pt modelId="{A20038F9-AD3B-CE44-B57B-B07FB54DE3C5}" type="pres">
      <dgm:prSet presAssocID="{2DC977B1-4804-9249-8740-D97C3B888C21}" presName="accentRepeatNode" presStyleLbl="solidFgAcc1" presStyleIdx="0" presStyleCnt="6"/>
      <dgm:spPr>
        <a:ln>
          <a:noFill/>
        </a:ln>
      </dgm:spPr>
    </dgm:pt>
    <dgm:pt modelId="{08E508CF-A831-C443-9C2A-A58C8D41D8FB}" type="pres">
      <dgm:prSet presAssocID="{32353162-BEA3-BF4A-8CB9-F0D6EF7A48AF}" presName="text_2" presStyleLbl="node1" presStyleIdx="1" presStyleCnt="6">
        <dgm:presLayoutVars>
          <dgm:bulletEnabled val="1"/>
        </dgm:presLayoutVars>
      </dgm:prSet>
      <dgm:spPr/>
    </dgm:pt>
    <dgm:pt modelId="{6D16A228-8D65-5748-97E9-7A091B3FE781}" type="pres">
      <dgm:prSet presAssocID="{32353162-BEA3-BF4A-8CB9-F0D6EF7A48AF}" presName="accent_2" presStyleCnt="0"/>
      <dgm:spPr/>
    </dgm:pt>
    <dgm:pt modelId="{D687A7D9-0109-9943-A5E7-A38EED4502FC}" type="pres">
      <dgm:prSet presAssocID="{32353162-BEA3-BF4A-8CB9-F0D6EF7A48AF}" presName="accentRepeatNode" presStyleLbl="solidFgAcc1" presStyleIdx="1" presStyleCnt="6"/>
      <dgm:spPr>
        <a:ln>
          <a:noFill/>
        </a:ln>
      </dgm:spPr>
    </dgm:pt>
    <dgm:pt modelId="{250C5677-6179-1543-9F6B-92B0D4FCB476}" type="pres">
      <dgm:prSet presAssocID="{E8E56EF2-DC9C-A147-BA8E-404B70DEDD64}" presName="text_3" presStyleLbl="node1" presStyleIdx="2" presStyleCnt="6">
        <dgm:presLayoutVars>
          <dgm:bulletEnabled val="1"/>
        </dgm:presLayoutVars>
      </dgm:prSet>
      <dgm:spPr/>
    </dgm:pt>
    <dgm:pt modelId="{60531EDB-69A7-2A40-902E-72A4AE818DFF}" type="pres">
      <dgm:prSet presAssocID="{E8E56EF2-DC9C-A147-BA8E-404B70DEDD64}" presName="accent_3" presStyleCnt="0"/>
      <dgm:spPr/>
    </dgm:pt>
    <dgm:pt modelId="{38A88D3E-72A0-184E-8AD7-1942EBC960F0}" type="pres">
      <dgm:prSet presAssocID="{E8E56EF2-DC9C-A147-BA8E-404B70DEDD64}" presName="accentRepeatNode" presStyleLbl="solidFgAcc1" presStyleIdx="2" presStyleCnt="6"/>
      <dgm:spPr>
        <a:ln>
          <a:noFill/>
        </a:ln>
      </dgm:spPr>
    </dgm:pt>
    <dgm:pt modelId="{7A524F01-2315-6B41-B552-063140303B58}" type="pres">
      <dgm:prSet presAssocID="{540BBF0D-F823-4F4F-B2EA-E60E091EF414}" presName="text_4" presStyleLbl="node1" presStyleIdx="3" presStyleCnt="6">
        <dgm:presLayoutVars>
          <dgm:bulletEnabled val="1"/>
        </dgm:presLayoutVars>
      </dgm:prSet>
      <dgm:spPr/>
    </dgm:pt>
    <dgm:pt modelId="{DCFEDBE2-F125-EB40-94CE-AD52694FAD12}" type="pres">
      <dgm:prSet presAssocID="{540BBF0D-F823-4F4F-B2EA-E60E091EF414}" presName="accent_4" presStyleCnt="0"/>
      <dgm:spPr/>
    </dgm:pt>
    <dgm:pt modelId="{14167822-9F0F-6042-8A36-78E0D88DD7A7}" type="pres">
      <dgm:prSet presAssocID="{540BBF0D-F823-4F4F-B2EA-E60E091EF414}" presName="accentRepeatNode" presStyleLbl="solidFgAcc1" presStyleIdx="3" presStyleCnt="6"/>
      <dgm:spPr>
        <a:ln>
          <a:noFill/>
        </a:ln>
      </dgm:spPr>
    </dgm:pt>
    <dgm:pt modelId="{10EFE118-F7EC-AA45-98DF-5943EC07DD93}" type="pres">
      <dgm:prSet presAssocID="{3DF1D6AB-1707-3445-A06F-71A72F7078C4}" presName="text_5" presStyleLbl="node1" presStyleIdx="4" presStyleCnt="6">
        <dgm:presLayoutVars>
          <dgm:bulletEnabled val="1"/>
        </dgm:presLayoutVars>
      </dgm:prSet>
      <dgm:spPr/>
    </dgm:pt>
    <dgm:pt modelId="{CAC4371C-02DE-1547-97DC-95BDAF34A28C}" type="pres">
      <dgm:prSet presAssocID="{3DF1D6AB-1707-3445-A06F-71A72F7078C4}" presName="accent_5" presStyleCnt="0"/>
      <dgm:spPr/>
    </dgm:pt>
    <dgm:pt modelId="{8E14F515-8A96-C049-8695-5F74B500610D}" type="pres">
      <dgm:prSet presAssocID="{3DF1D6AB-1707-3445-A06F-71A72F7078C4}" presName="accentRepeatNode" presStyleLbl="solidFgAcc1" presStyleIdx="4" presStyleCnt="6"/>
      <dgm:spPr>
        <a:ln>
          <a:noFill/>
        </a:ln>
      </dgm:spPr>
    </dgm:pt>
    <dgm:pt modelId="{B41B9EB1-9071-1D48-9412-EA7769FA3730}" type="pres">
      <dgm:prSet presAssocID="{C013FF55-DE7C-064E-8107-5B08A958F60F}" presName="text_6" presStyleLbl="node1" presStyleIdx="5" presStyleCnt="6">
        <dgm:presLayoutVars>
          <dgm:bulletEnabled val="1"/>
        </dgm:presLayoutVars>
      </dgm:prSet>
      <dgm:spPr/>
    </dgm:pt>
    <dgm:pt modelId="{BE7B4F8C-ECE5-0848-A6BC-A1F0CE5C50C8}" type="pres">
      <dgm:prSet presAssocID="{C013FF55-DE7C-064E-8107-5B08A958F60F}" presName="accent_6" presStyleCnt="0"/>
      <dgm:spPr/>
    </dgm:pt>
    <dgm:pt modelId="{3E6D9FA2-31CA-E649-9933-54BC9B7CD210}" type="pres">
      <dgm:prSet presAssocID="{C013FF55-DE7C-064E-8107-5B08A958F60F}" presName="accentRepeatNode" presStyleLbl="solidFgAcc1" presStyleIdx="5" presStyleCnt="6"/>
      <dgm:spPr>
        <a:ln>
          <a:noFill/>
        </a:ln>
      </dgm:spPr>
    </dgm:pt>
  </dgm:ptLst>
  <dgm:cxnLst>
    <dgm:cxn modelId="{EAE19D01-FCBC-8545-B331-570FFB3DEF7E}" type="presOf" srcId="{C013FF55-DE7C-064E-8107-5B08A958F60F}" destId="{B41B9EB1-9071-1D48-9412-EA7769FA3730}" srcOrd="0" destOrd="0" presId="urn:microsoft.com/office/officeart/2008/layout/VerticalCurvedList"/>
    <dgm:cxn modelId="{45BD3E41-E576-324A-ACD8-DFA5780DEC01}" type="presOf" srcId="{540BBF0D-F823-4F4F-B2EA-E60E091EF414}" destId="{7A524F01-2315-6B41-B552-063140303B58}" srcOrd="0" destOrd="0" presId="urn:microsoft.com/office/officeart/2008/layout/VerticalCurvedList"/>
    <dgm:cxn modelId="{62866D4A-C674-A940-959F-D4E1BA257DC9}" srcId="{FE8C03B8-1146-0F48-B909-52A32B80F2F4}" destId="{32353162-BEA3-BF4A-8CB9-F0D6EF7A48AF}" srcOrd="1" destOrd="0" parTransId="{43B6601D-527F-B24F-874E-5DFEA9382FEE}" sibTransId="{791475B8-8CE7-B44F-ABDD-C3B1465C4BF1}"/>
    <dgm:cxn modelId="{A233F94B-F701-CA4C-ABB6-DA15550769AD}" srcId="{FE8C03B8-1146-0F48-B909-52A32B80F2F4}" destId="{540BBF0D-F823-4F4F-B2EA-E60E091EF414}" srcOrd="3" destOrd="0" parTransId="{ECF2A706-5AA5-0943-993B-89D1A707D5F9}" sibTransId="{58759746-9FB9-2E4F-AB30-8D991D19897F}"/>
    <dgm:cxn modelId="{7A879651-71BD-B747-BDA9-2F7074CE7A7F}" srcId="{FE8C03B8-1146-0F48-B909-52A32B80F2F4}" destId="{E8E56EF2-DC9C-A147-BA8E-404B70DEDD64}" srcOrd="2" destOrd="0" parTransId="{3F777840-E567-CD40-BD77-B5A7CD6D5392}" sibTransId="{9F5CAA6D-6D6D-CB4F-B3A8-C6701A50FB4C}"/>
    <dgm:cxn modelId="{0E941F6A-4862-804A-AECF-C975320A9DA9}" srcId="{FE8C03B8-1146-0F48-B909-52A32B80F2F4}" destId="{3DF1D6AB-1707-3445-A06F-71A72F7078C4}" srcOrd="4" destOrd="0" parTransId="{976EDC92-7B28-CC46-9AC2-B1A654B09FDD}" sibTransId="{03D5D98A-2C4A-6140-A2B8-B888B3A961B2}"/>
    <dgm:cxn modelId="{C5B1EA76-9A0D-ED44-9416-D80A7C56F1F1}" type="presOf" srcId="{32353162-BEA3-BF4A-8CB9-F0D6EF7A48AF}" destId="{08E508CF-A831-C443-9C2A-A58C8D41D8FB}" srcOrd="0" destOrd="0" presId="urn:microsoft.com/office/officeart/2008/layout/VerticalCurvedList"/>
    <dgm:cxn modelId="{1C1D3C88-DE8B-6048-9E80-2180F867BD1A}" type="presOf" srcId="{E8E56EF2-DC9C-A147-BA8E-404B70DEDD64}" destId="{250C5677-6179-1543-9F6B-92B0D4FCB476}" srcOrd="0" destOrd="0" presId="urn:microsoft.com/office/officeart/2008/layout/VerticalCurvedList"/>
    <dgm:cxn modelId="{1C7479AF-C2A2-5E4A-90BA-F4B6778226DE}" type="presOf" srcId="{2DC977B1-4804-9249-8740-D97C3B888C21}" destId="{CDA70E66-1168-364A-A7CB-DC7B24F60E65}" srcOrd="0" destOrd="0" presId="urn:microsoft.com/office/officeart/2008/layout/VerticalCurvedList"/>
    <dgm:cxn modelId="{60AE1ADA-A6DC-E344-B457-B026B3E443BC}" type="presOf" srcId="{FE8C03B8-1146-0F48-B909-52A32B80F2F4}" destId="{4896B095-DFD6-D440-BFC2-2436850960AC}" srcOrd="0" destOrd="0" presId="urn:microsoft.com/office/officeart/2008/layout/VerticalCurvedList"/>
    <dgm:cxn modelId="{328BABE9-FB48-3C4A-911D-A4595C99380E}" type="presOf" srcId="{84211067-C1FA-B341-B76D-4C616AD2ED32}" destId="{5013AE89-7A69-7C49-84D4-F2E13F7D9AEA}" srcOrd="0" destOrd="0" presId="urn:microsoft.com/office/officeart/2008/layout/VerticalCurvedList"/>
    <dgm:cxn modelId="{470808EA-08C8-EA4B-B5EA-6A6F304AFDE8}" type="presOf" srcId="{3DF1D6AB-1707-3445-A06F-71A72F7078C4}" destId="{10EFE118-F7EC-AA45-98DF-5943EC07DD93}" srcOrd="0" destOrd="0" presId="urn:microsoft.com/office/officeart/2008/layout/VerticalCurvedList"/>
    <dgm:cxn modelId="{61786FF3-669F-0245-9AF6-0AF3B210EF4C}" srcId="{FE8C03B8-1146-0F48-B909-52A32B80F2F4}" destId="{2DC977B1-4804-9249-8740-D97C3B888C21}" srcOrd="0" destOrd="0" parTransId="{8BC9B03F-10B4-7C47-BD43-23E620AAD77B}" sibTransId="{84211067-C1FA-B341-B76D-4C616AD2ED32}"/>
    <dgm:cxn modelId="{49B13DF4-0706-9D40-A27F-6CEBD72794F9}" srcId="{FE8C03B8-1146-0F48-B909-52A32B80F2F4}" destId="{C013FF55-DE7C-064E-8107-5B08A958F60F}" srcOrd="5" destOrd="0" parTransId="{CA982EDD-F0C3-6F4F-8E22-FD4D4C7E6D34}" sibTransId="{11A3CE45-CCBA-184D-8E3E-252BA2EA557B}"/>
    <dgm:cxn modelId="{1C525BC6-D516-0848-AAB1-5867053D324F}" type="presParOf" srcId="{4896B095-DFD6-D440-BFC2-2436850960AC}" destId="{C437C9A4-AAEA-4D40-8B1B-6B02BCC7F485}" srcOrd="0" destOrd="0" presId="urn:microsoft.com/office/officeart/2008/layout/VerticalCurvedList"/>
    <dgm:cxn modelId="{FD2A5F11-2DFA-C743-8676-1164F69B26B8}" type="presParOf" srcId="{C437C9A4-AAEA-4D40-8B1B-6B02BCC7F485}" destId="{82BF3432-5076-A34E-9942-C7EF354CA92E}" srcOrd="0" destOrd="0" presId="urn:microsoft.com/office/officeart/2008/layout/VerticalCurvedList"/>
    <dgm:cxn modelId="{FF08F02D-3316-504C-A0F0-EAA9C1FBF617}" type="presParOf" srcId="{82BF3432-5076-A34E-9942-C7EF354CA92E}" destId="{A9E94775-068D-6545-B586-5CE5E1AC18D8}" srcOrd="0" destOrd="0" presId="urn:microsoft.com/office/officeart/2008/layout/VerticalCurvedList"/>
    <dgm:cxn modelId="{BDF9253E-F69F-EE4D-BA6D-E0A7840C4CA8}" type="presParOf" srcId="{82BF3432-5076-A34E-9942-C7EF354CA92E}" destId="{5013AE89-7A69-7C49-84D4-F2E13F7D9AEA}" srcOrd="1" destOrd="0" presId="urn:microsoft.com/office/officeart/2008/layout/VerticalCurvedList"/>
    <dgm:cxn modelId="{CB767F70-580F-5340-B27C-AAC573515D86}" type="presParOf" srcId="{82BF3432-5076-A34E-9942-C7EF354CA92E}" destId="{E84FE374-B0CA-8040-BD22-91C3C376ACBF}" srcOrd="2" destOrd="0" presId="urn:microsoft.com/office/officeart/2008/layout/VerticalCurvedList"/>
    <dgm:cxn modelId="{499FE28D-94D7-0542-8C92-DA5811CC9D63}" type="presParOf" srcId="{82BF3432-5076-A34E-9942-C7EF354CA92E}" destId="{EC98D078-3E4B-7D44-93D2-55052C89051A}" srcOrd="3" destOrd="0" presId="urn:microsoft.com/office/officeart/2008/layout/VerticalCurvedList"/>
    <dgm:cxn modelId="{5876F80C-071A-0C43-95A8-1466CEB4096E}" type="presParOf" srcId="{C437C9A4-AAEA-4D40-8B1B-6B02BCC7F485}" destId="{CDA70E66-1168-364A-A7CB-DC7B24F60E65}" srcOrd="1" destOrd="0" presId="urn:microsoft.com/office/officeart/2008/layout/VerticalCurvedList"/>
    <dgm:cxn modelId="{685CA450-9D0D-6F44-85B3-5714E421FAFB}" type="presParOf" srcId="{C437C9A4-AAEA-4D40-8B1B-6B02BCC7F485}" destId="{977B2101-0F0F-D549-940F-51A7B70FB9B2}" srcOrd="2" destOrd="0" presId="urn:microsoft.com/office/officeart/2008/layout/VerticalCurvedList"/>
    <dgm:cxn modelId="{0FA53F8D-F572-AA49-81FB-FD93AC3614F3}" type="presParOf" srcId="{977B2101-0F0F-D549-940F-51A7B70FB9B2}" destId="{A20038F9-AD3B-CE44-B57B-B07FB54DE3C5}" srcOrd="0" destOrd="0" presId="urn:microsoft.com/office/officeart/2008/layout/VerticalCurvedList"/>
    <dgm:cxn modelId="{EAF3A90A-6C95-3C47-A8A5-A45CBC4CC350}" type="presParOf" srcId="{C437C9A4-AAEA-4D40-8B1B-6B02BCC7F485}" destId="{08E508CF-A831-C443-9C2A-A58C8D41D8FB}" srcOrd="3" destOrd="0" presId="urn:microsoft.com/office/officeart/2008/layout/VerticalCurvedList"/>
    <dgm:cxn modelId="{42794F7B-DAE5-D64E-9745-D013CA62D5B3}" type="presParOf" srcId="{C437C9A4-AAEA-4D40-8B1B-6B02BCC7F485}" destId="{6D16A228-8D65-5748-97E9-7A091B3FE781}" srcOrd="4" destOrd="0" presId="urn:microsoft.com/office/officeart/2008/layout/VerticalCurvedList"/>
    <dgm:cxn modelId="{6EBEE3DC-BA62-5748-BC81-15F3C525A9CE}" type="presParOf" srcId="{6D16A228-8D65-5748-97E9-7A091B3FE781}" destId="{D687A7D9-0109-9943-A5E7-A38EED4502FC}" srcOrd="0" destOrd="0" presId="urn:microsoft.com/office/officeart/2008/layout/VerticalCurvedList"/>
    <dgm:cxn modelId="{0B56CE04-5E6F-D04D-82B5-617C089B88BF}" type="presParOf" srcId="{C437C9A4-AAEA-4D40-8B1B-6B02BCC7F485}" destId="{250C5677-6179-1543-9F6B-92B0D4FCB476}" srcOrd="5" destOrd="0" presId="urn:microsoft.com/office/officeart/2008/layout/VerticalCurvedList"/>
    <dgm:cxn modelId="{5AFFCDA9-7402-DA4A-A5B4-A92FDDF824DB}" type="presParOf" srcId="{C437C9A4-AAEA-4D40-8B1B-6B02BCC7F485}" destId="{60531EDB-69A7-2A40-902E-72A4AE818DFF}" srcOrd="6" destOrd="0" presId="urn:microsoft.com/office/officeart/2008/layout/VerticalCurvedList"/>
    <dgm:cxn modelId="{48EF3DB8-8B0E-A545-A52A-43B2C71E27EA}" type="presParOf" srcId="{60531EDB-69A7-2A40-902E-72A4AE818DFF}" destId="{38A88D3E-72A0-184E-8AD7-1942EBC960F0}" srcOrd="0" destOrd="0" presId="urn:microsoft.com/office/officeart/2008/layout/VerticalCurvedList"/>
    <dgm:cxn modelId="{67F64B86-E8E9-6D44-B3D5-A9859257BD3A}" type="presParOf" srcId="{C437C9A4-AAEA-4D40-8B1B-6B02BCC7F485}" destId="{7A524F01-2315-6B41-B552-063140303B58}" srcOrd="7" destOrd="0" presId="urn:microsoft.com/office/officeart/2008/layout/VerticalCurvedList"/>
    <dgm:cxn modelId="{A8928FE4-6001-7C47-B874-C12D6973A960}" type="presParOf" srcId="{C437C9A4-AAEA-4D40-8B1B-6B02BCC7F485}" destId="{DCFEDBE2-F125-EB40-94CE-AD52694FAD12}" srcOrd="8" destOrd="0" presId="urn:microsoft.com/office/officeart/2008/layout/VerticalCurvedList"/>
    <dgm:cxn modelId="{FEFF9C9F-9014-B849-8C13-2ABC1F438F94}" type="presParOf" srcId="{DCFEDBE2-F125-EB40-94CE-AD52694FAD12}" destId="{14167822-9F0F-6042-8A36-78E0D88DD7A7}" srcOrd="0" destOrd="0" presId="urn:microsoft.com/office/officeart/2008/layout/VerticalCurvedList"/>
    <dgm:cxn modelId="{C67C06CB-97D6-8340-BD13-93034BDF6DD7}" type="presParOf" srcId="{C437C9A4-AAEA-4D40-8B1B-6B02BCC7F485}" destId="{10EFE118-F7EC-AA45-98DF-5943EC07DD93}" srcOrd="9" destOrd="0" presId="urn:microsoft.com/office/officeart/2008/layout/VerticalCurvedList"/>
    <dgm:cxn modelId="{3DB40F8F-F0B5-F44F-B846-297DC594D970}" type="presParOf" srcId="{C437C9A4-AAEA-4D40-8B1B-6B02BCC7F485}" destId="{CAC4371C-02DE-1547-97DC-95BDAF34A28C}" srcOrd="10" destOrd="0" presId="urn:microsoft.com/office/officeart/2008/layout/VerticalCurvedList"/>
    <dgm:cxn modelId="{BA87BF10-658B-7440-B52E-3B7C22AF0408}" type="presParOf" srcId="{CAC4371C-02DE-1547-97DC-95BDAF34A28C}" destId="{8E14F515-8A96-C049-8695-5F74B500610D}" srcOrd="0" destOrd="0" presId="urn:microsoft.com/office/officeart/2008/layout/VerticalCurvedList"/>
    <dgm:cxn modelId="{FBBCBDBD-399F-5D45-919C-25B22C3AECF6}" type="presParOf" srcId="{C437C9A4-AAEA-4D40-8B1B-6B02BCC7F485}" destId="{B41B9EB1-9071-1D48-9412-EA7769FA3730}" srcOrd="11" destOrd="0" presId="urn:microsoft.com/office/officeart/2008/layout/VerticalCurvedList"/>
    <dgm:cxn modelId="{5FF750AF-D323-E745-B8AD-594697301147}" type="presParOf" srcId="{C437C9A4-AAEA-4D40-8B1B-6B02BCC7F485}" destId="{BE7B4F8C-ECE5-0848-A6BC-A1F0CE5C50C8}" srcOrd="12" destOrd="0" presId="urn:microsoft.com/office/officeart/2008/layout/VerticalCurvedList"/>
    <dgm:cxn modelId="{3B6578F7-C7A1-5D4C-98C3-95A6F9E4D095}" type="presParOf" srcId="{BE7B4F8C-ECE5-0848-A6BC-A1F0CE5C50C8}" destId="{3E6D9FA2-31CA-E649-9933-54BC9B7CD21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8C03B8-1146-0F48-B909-52A32B80F2F4}" type="doc">
      <dgm:prSet loTypeId="urn:microsoft.com/office/officeart/2008/layout/VerticalCurv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DC977B1-4804-9249-8740-D97C3B888C21}">
      <dgm:prSet phldrT="[Text]" custT="1"/>
      <dgm:spPr>
        <a:solidFill>
          <a:srgbClr val="46796C"/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gm:spPr>
      <dgm:t>
        <a:bodyPr spcFirstLastPara="0" vert="horz" wrap="square" lIns="632728" tIns="66040" rIns="66040" bIns="66040" numCol="1" spcCol="1270" anchor="ctr" anchorCtr="0"/>
        <a:lstStyle/>
        <a:p>
          <a:r>
            <a:rPr lang="en-US" sz="2600" b="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Be aware of risk factors</a:t>
          </a:r>
          <a:endParaRPr lang="en-US" sz="2600" b="0" kern="1200" dirty="0">
            <a:solidFill>
              <a:prstClr val="white"/>
            </a:solidFill>
            <a:latin typeface="+mn-lt"/>
            <a:ea typeface="+mn-ea"/>
            <a:cs typeface="+mn-cs"/>
          </a:endParaRPr>
        </a:p>
      </dgm:t>
    </dgm:pt>
    <dgm:pt modelId="{8BC9B03F-10B4-7C47-BD43-23E620AAD77B}" type="parTrans" cxnId="{61786FF3-669F-0245-9AF6-0AF3B210EF4C}">
      <dgm:prSet/>
      <dgm:spPr/>
      <dgm:t>
        <a:bodyPr/>
        <a:lstStyle/>
        <a:p>
          <a:endParaRPr lang="en-US"/>
        </a:p>
      </dgm:t>
    </dgm:pt>
    <dgm:pt modelId="{84211067-C1FA-B341-B76D-4C616AD2ED32}" type="sibTrans" cxnId="{61786FF3-669F-0245-9AF6-0AF3B210EF4C}">
      <dgm:prSet/>
      <dgm:spPr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540BBF0D-F823-4F4F-B2EA-E60E091EF414}">
      <dgm:prSet phldrT="[Text]" custT="1"/>
      <dgm:spPr>
        <a:solidFill>
          <a:srgbClr val="46796C"/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gm:spPr>
      <dgm:t>
        <a:bodyPr spcFirstLastPara="0" vert="horz" wrap="square" lIns="632728" tIns="66040" rIns="66040" bIns="66040" numCol="1" spcCol="1270" anchor="ctr" anchorCtr="0"/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Active listening</a:t>
          </a:r>
        </a:p>
      </dgm:t>
    </dgm:pt>
    <dgm:pt modelId="{ECF2A706-5AA5-0943-993B-89D1A707D5F9}" type="parTrans" cxnId="{A233F94B-F701-CA4C-ABB6-DA15550769AD}">
      <dgm:prSet/>
      <dgm:spPr/>
      <dgm:t>
        <a:bodyPr/>
        <a:lstStyle/>
        <a:p>
          <a:endParaRPr lang="en-US"/>
        </a:p>
      </dgm:t>
    </dgm:pt>
    <dgm:pt modelId="{58759746-9FB9-2E4F-AB30-8D991D19897F}" type="sibTrans" cxnId="{A233F94B-F701-CA4C-ABB6-DA15550769AD}">
      <dgm:prSet/>
      <dgm:spPr/>
      <dgm:t>
        <a:bodyPr/>
        <a:lstStyle/>
        <a:p>
          <a:endParaRPr lang="en-US"/>
        </a:p>
      </dgm:t>
    </dgm:pt>
    <dgm:pt modelId="{3DF1D6AB-1707-3445-A06F-71A72F7078C4}">
      <dgm:prSet phldrT="[Text]" custT="1"/>
      <dgm:spPr>
        <a:solidFill>
          <a:srgbClr val="46796C"/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gm:spPr>
      <dgm:t>
        <a:bodyPr spcFirstLastPara="0" vert="horz" wrap="square" lIns="632728" tIns="66040" rIns="66040" bIns="66040" numCol="1" spcCol="1270" anchor="ctr" anchorCtr="0"/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Informal assessment</a:t>
          </a:r>
        </a:p>
      </dgm:t>
    </dgm:pt>
    <dgm:pt modelId="{976EDC92-7B28-CC46-9AC2-B1A654B09FDD}" type="parTrans" cxnId="{0E941F6A-4862-804A-AECF-C975320A9DA9}">
      <dgm:prSet/>
      <dgm:spPr/>
      <dgm:t>
        <a:bodyPr/>
        <a:lstStyle/>
        <a:p>
          <a:endParaRPr lang="en-US"/>
        </a:p>
      </dgm:t>
    </dgm:pt>
    <dgm:pt modelId="{03D5D98A-2C4A-6140-A2B8-B888B3A961B2}" type="sibTrans" cxnId="{0E941F6A-4862-804A-AECF-C975320A9DA9}">
      <dgm:prSet/>
      <dgm:spPr/>
      <dgm:t>
        <a:bodyPr/>
        <a:lstStyle/>
        <a:p>
          <a:endParaRPr lang="en-US"/>
        </a:p>
      </dgm:t>
    </dgm:pt>
    <dgm:pt modelId="{E8E56EF2-DC9C-A147-BA8E-404B70DEDD64}">
      <dgm:prSet custT="1"/>
      <dgm:spPr>
        <a:solidFill>
          <a:srgbClr val="46796C"/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gm:spPr>
      <dgm:t>
        <a:bodyPr spcFirstLastPara="0" vert="horz" wrap="square" lIns="632728" tIns="66040" rIns="66040" bIns="66040" numCol="1" spcCol="1270" anchor="ctr" anchorCtr="0"/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Observe behaviors</a:t>
          </a:r>
        </a:p>
      </dgm:t>
    </dgm:pt>
    <dgm:pt modelId="{3F777840-E567-CD40-BD77-B5A7CD6D5392}" type="parTrans" cxnId="{7A879651-71BD-B747-BDA9-2F7074CE7A7F}">
      <dgm:prSet/>
      <dgm:spPr/>
      <dgm:t>
        <a:bodyPr/>
        <a:lstStyle/>
        <a:p>
          <a:endParaRPr lang="en-US"/>
        </a:p>
      </dgm:t>
    </dgm:pt>
    <dgm:pt modelId="{9F5CAA6D-6D6D-CB4F-B3A8-C6701A50FB4C}" type="sibTrans" cxnId="{7A879651-71BD-B747-BDA9-2F7074CE7A7F}">
      <dgm:prSet/>
      <dgm:spPr/>
      <dgm:t>
        <a:bodyPr/>
        <a:lstStyle/>
        <a:p>
          <a:endParaRPr lang="en-US"/>
        </a:p>
      </dgm:t>
    </dgm:pt>
    <dgm:pt modelId="{C013FF55-DE7C-064E-8107-5B08A958F60F}">
      <dgm:prSet custT="1"/>
      <dgm:spPr>
        <a:solidFill>
          <a:srgbClr val="46796C"/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gm:spPr>
      <dgm:t>
        <a:bodyPr spcFirstLastPara="0" vert="horz" wrap="square" lIns="632728" tIns="66040" rIns="66040" bIns="66040" numCol="1" spcCol="1270" anchor="ctr" anchorCtr="0"/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Refer &amp; Follow-up</a:t>
          </a:r>
        </a:p>
      </dgm:t>
    </dgm:pt>
    <dgm:pt modelId="{CA982EDD-F0C3-6F4F-8E22-FD4D4C7E6D34}" type="parTrans" cxnId="{49B13DF4-0706-9D40-A27F-6CEBD72794F9}">
      <dgm:prSet/>
      <dgm:spPr/>
      <dgm:t>
        <a:bodyPr/>
        <a:lstStyle/>
        <a:p>
          <a:endParaRPr lang="en-US"/>
        </a:p>
      </dgm:t>
    </dgm:pt>
    <dgm:pt modelId="{11A3CE45-CCBA-184D-8E3E-252BA2EA557B}" type="sibTrans" cxnId="{49B13DF4-0706-9D40-A27F-6CEBD72794F9}">
      <dgm:prSet/>
      <dgm:spPr/>
      <dgm:t>
        <a:bodyPr/>
        <a:lstStyle/>
        <a:p>
          <a:endParaRPr lang="en-US"/>
        </a:p>
      </dgm:t>
    </dgm:pt>
    <dgm:pt modelId="{4896B095-DFD6-D440-BFC2-2436850960AC}" type="pres">
      <dgm:prSet presAssocID="{FE8C03B8-1146-0F48-B909-52A32B80F2F4}" presName="Name0" presStyleCnt="0">
        <dgm:presLayoutVars>
          <dgm:chMax val="7"/>
          <dgm:chPref val="7"/>
          <dgm:dir/>
        </dgm:presLayoutVars>
      </dgm:prSet>
      <dgm:spPr/>
    </dgm:pt>
    <dgm:pt modelId="{C437C9A4-AAEA-4D40-8B1B-6B02BCC7F485}" type="pres">
      <dgm:prSet presAssocID="{FE8C03B8-1146-0F48-B909-52A32B80F2F4}" presName="Name1" presStyleCnt="0"/>
      <dgm:spPr/>
    </dgm:pt>
    <dgm:pt modelId="{82BF3432-5076-A34E-9942-C7EF354CA92E}" type="pres">
      <dgm:prSet presAssocID="{FE8C03B8-1146-0F48-B909-52A32B80F2F4}" presName="cycle" presStyleCnt="0"/>
      <dgm:spPr/>
    </dgm:pt>
    <dgm:pt modelId="{A9E94775-068D-6545-B586-5CE5E1AC18D8}" type="pres">
      <dgm:prSet presAssocID="{FE8C03B8-1146-0F48-B909-52A32B80F2F4}" presName="srcNode" presStyleLbl="node1" presStyleIdx="0" presStyleCnt="5"/>
      <dgm:spPr/>
    </dgm:pt>
    <dgm:pt modelId="{5013AE89-7A69-7C49-84D4-F2E13F7D9AEA}" type="pres">
      <dgm:prSet presAssocID="{FE8C03B8-1146-0F48-B909-52A32B80F2F4}" presName="conn" presStyleLbl="parChTrans1D2" presStyleIdx="0" presStyleCnt="1"/>
      <dgm:spPr/>
    </dgm:pt>
    <dgm:pt modelId="{E84FE374-B0CA-8040-BD22-91C3C376ACBF}" type="pres">
      <dgm:prSet presAssocID="{FE8C03B8-1146-0F48-B909-52A32B80F2F4}" presName="extraNode" presStyleLbl="node1" presStyleIdx="0" presStyleCnt="5"/>
      <dgm:spPr/>
    </dgm:pt>
    <dgm:pt modelId="{EC98D078-3E4B-7D44-93D2-55052C89051A}" type="pres">
      <dgm:prSet presAssocID="{FE8C03B8-1146-0F48-B909-52A32B80F2F4}" presName="dstNode" presStyleLbl="node1" presStyleIdx="0" presStyleCnt="5"/>
      <dgm:spPr/>
    </dgm:pt>
    <dgm:pt modelId="{CDA70E66-1168-364A-A7CB-DC7B24F60E65}" type="pres">
      <dgm:prSet presAssocID="{2DC977B1-4804-9249-8740-D97C3B888C21}" presName="text_1" presStyleLbl="node1" presStyleIdx="0" presStyleCnt="5">
        <dgm:presLayoutVars>
          <dgm:bulletEnabled val="1"/>
        </dgm:presLayoutVars>
      </dgm:prSet>
      <dgm:spPr>
        <a:xfrm>
          <a:off x="487811" y="323746"/>
          <a:ext cx="6068750" cy="647907"/>
        </a:xfrm>
        <a:prstGeom prst="rect">
          <a:avLst/>
        </a:prstGeom>
      </dgm:spPr>
    </dgm:pt>
    <dgm:pt modelId="{977B2101-0F0F-D549-940F-51A7B70FB9B2}" type="pres">
      <dgm:prSet presAssocID="{2DC977B1-4804-9249-8740-D97C3B888C21}" presName="accent_1" presStyleCnt="0"/>
      <dgm:spPr/>
    </dgm:pt>
    <dgm:pt modelId="{A20038F9-AD3B-CE44-B57B-B07FB54DE3C5}" type="pres">
      <dgm:prSet presAssocID="{2DC977B1-4804-9249-8740-D97C3B888C21}" presName="accentRepeatNode" presStyleLbl="solidFgAcc1" presStyleIdx="0" presStyleCnt="5"/>
      <dgm:spPr>
        <a:solidFill>
          <a:srgbClr val="FFFFFF"/>
        </a:solidFill>
        <a:ln>
          <a:noFill/>
        </a:ln>
      </dgm:spPr>
    </dgm:pt>
    <dgm:pt modelId="{C0C3B89E-DC0F-F24F-A0F2-D6BA5311BA21}" type="pres">
      <dgm:prSet presAssocID="{E8E56EF2-DC9C-A147-BA8E-404B70DEDD64}" presName="text_2" presStyleLbl="node1" presStyleIdx="1" presStyleCnt="5">
        <dgm:presLayoutVars>
          <dgm:bulletEnabled val="1"/>
        </dgm:presLayoutVars>
      </dgm:prSet>
      <dgm:spPr>
        <a:xfrm>
          <a:off x="952082" y="1295296"/>
          <a:ext cx="5604479" cy="647907"/>
        </a:xfrm>
        <a:prstGeom prst="rect">
          <a:avLst/>
        </a:prstGeom>
      </dgm:spPr>
    </dgm:pt>
    <dgm:pt modelId="{0C384CD5-09EF-F443-9FCF-F2008A872232}" type="pres">
      <dgm:prSet presAssocID="{E8E56EF2-DC9C-A147-BA8E-404B70DEDD64}" presName="accent_2" presStyleCnt="0"/>
      <dgm:spPr/>
    </dgm:pt>
    <dgm:pt modelId="{38A88D3E-72A0-184E-8AD7-1942EBC960F0}" type="pres">
      <dgm:prSet presAssocID="{E8E56EF2-DC9C-A147-BA8E-404B70DEDD64}" presName="accentRepeatNode" presStyleLbl="solidFgAcc1" presStyleIdx="1" presStyleCnt="5"/>
      <dgm:spPr>
        <a:solidFill>
          <a:srgbClr val="FFFFFF"/>
        </a:solidFill>
        <a:ln>
          <a:noFill/>
        </a:ln>
      </dgm:spPr>
    </dgm:pt>
    <dgm:pt modelId="{BE75F7A6-CB68-A040-B54F-EE5E11C378FE}" type="pres">
      <dgm:prSet presAssocID="{540BBF0D-F823-4F4F-B2EA-E60E091EF414}" presName="text_3" presStyleLbl="node1" presStyleIdx="2" presStyleCnt="5">
        <dgm:presLayoutVars>
          <dgm:bulletEnabled val="1"/>
        </dgm:presLayoutVars>
      </dgm:prSet>
      <dgm:spPr>
        <a:xfrm>
          <a:off x="1094576" y="2266846"/>
          <a:ext cx="5461985" cy="647907"/>
        </a:xfrm>
        <a:prstGeom prst="rect">
          <a:avLst/>
        </a:prstGeom>
      </dgm:spPr>
    </dgm:pt>
    <dgm:pt modelId="{5CF9DE52-22F9-7C46-B952-B8C7C15AA299}" type="pres">
      <dgm:prSet presAssocID="{540BBF0D-F823-4F4F-B2EA-E60E091EF414}" presName="accent_3" presStyleCnt="0"/>
      <dgm:spPr/>
    </dgm:pt>
    <dgm:pt modelId="{14167822-9F0F-6042-8A36-78E0D88DD7A7}" type="pres">
      <dgm:prSet presAssocID="{540BBF0D-F823-4F4F-B2EA-E60E091EF414}" presName="accentRepeatNode" presStyleLbl="solidFgAcc1" presStyleIdx="2" presStyleCnt="5"/>
      <dgm:spPr>
        <a:solidFill>
          <a:srgbClr val="FFFFFF"/>
        </a:solidFill>
        <a:ln>
          <a:noFill/>
        </a:ln>
      </dgm:spPr>
    </dgm:pt>
    <dgm:pt modelId="{79866602-6C7F-DF49-8B00-04F4C225B884}" type="pres">
      <dgm:prSet presAssocID="{3DF1D6AB-1707-3445-A06F-71A72F7078C4}" presName="text_4" presStyleLbl="node1" presStyleIdx="3" presStyleCnt="5">
        <dgm:presLayoutVars>
          <dgm:bulletEnabled val="1"/>
        </dgm:presLayoutVars>
      </dgm:prSet>
      <dgm:spPr>
        <a:xfrm>
          <a:off x="952082" y="3238396"/>
          <a:ext cx="5604479" cy="647907"/>
        </a:xfrm>
        <a:prstGeom prst="rect">
          <a:avLst/>
        </a:prstGeom>
      </dgm:spPr>
    </dgm:pt>
    <dgm:pt modelId="{504309F0-A50A-9C4B-ABD7-7F0233065B11}" type="pres">
      <dgm:prSet presAssocID="{3DF1D6AB-1707-3445-A06F-71A72F7078C4}" presName="accent_4" presStyleCnt="0"/>
      <dgm:spPr/>
    </dgm:pt>
    <dgm:pt modelId="{8E14F515-8A96-C049-8695-5F74B500610D}" type="pres">
      <dgm:prSet presAssocID="{3DF1D6AB-1707-3445-A06F-71A72F7078C4}" presName="accentRepeatNode" presStyleLbl="solidFgAcc1" presStyleIdx="3" presStyleCnt="5"/>
      <dgm:spPr>
        <a:solidFill>
          <a:srgbClr val="FFFFFF"/>
        </a:solidFill>
        <a:ln>
          <a:noFill/>
        </a:ln>
      </dgm:spPr>
    </dgm:pt>
    <dgm:pt modelId="{FF103A80-8E24-6A41-8A9F-767C1599CC7E}" type="pres">
      <dgm:prSet presAssocID="{C013FF55-DE7C-064E-8107-5B08A958F60F}" presName="text_5" presStyleLbl="node1" presStyleIdx="4" presStyleCnt="5">
        <dgm:presLayoutVars>
          <dgm:bulletEnabled val="1"/>
        </dgm:presLayoutVars>
      </dgm:prSet>
      <dgm:spPr>
        <a:xfrm>
          <a:off x="487811" y="4209946"/>
          <a:ext cx="6068750" cy="647907"/>
        </a:xfrm>
        <a:prstGeom prst="rect">
          <a:avLst/>
        </a:prstGeom>
      </dgm:spPr>
    </dgm:pt>
    <dgm:pt modelId="{E51AE78D-B430-DC40-9782-5F8AE37DA8B0}" type="pres">
      <dgm:prSet presAssocID="{C013FF55-DE7C-064E-8107-5B08A958F60F}" presName="accent_5" presStyleCnt="0"/>
      <dgm:spPr/>
    </dgm:pt>
    <dgm:pt modelId="{3E6D9FA2-31CA-E649-9933-54BC9B7CD210}" type="pres">
      <dgm:prSet presAssocID="{C013FF55-DE7C-064E-8107-5B08A958F60F}" presName="accentRepeatNode" presStyleLbl="solidFgAcc1" presStyleIdx="4" presStyleCnt="5"/>
      <dgm:spPr>
        <a:solidFill>
          <a:srgbClr val="FFFFFF"/>
        </a:solidFill>
        <a:ln>
          <a:noFill/>
        </a:ln>
      </dgm:spPr>
    </dgm:pt>
  </dgm:ptLst>
  <dgm:cxnLst>
    <dgm:cxn modelId="{2ED42128-0EC4-E24E-BFD9-DAE9CD62CEFC}" type="presOf" srcId="{C013FF55-DE7C-064E-8107-5B08A958F60F}" destId="{FF103A80-8E24-6A41-8A9F-767C1599CC7E}" srcOrd="0" destOrd="0" presId="urn:microsoft.com/office/officeart/2008/layout/VerticalCurvedList"/>
    <dgm:cxn modelId="{A233F94B-F701-CA4C-ABB6-DA15550769AD}" srcId="{FE8C03B8-1146-0F48-B909-52A32B80F2F4}" destId="{540BBF0D-F823-4F4F-B2EA-E60E091EF414}" srcOrd="2" destOrd="0" parTransId="{ECF2A706-5AA5-0943-993B-89D1A707D5F9}" sibTransId="{58759746-9FB9-2E4F-AB30-8D991D19897F}"/>
    <dgm:cxn modelId="{7A879651-71BD-B747-BDA9-2F7074CE7A7F}" srcId="{FE8C03B8-1146-0F48-B909-52A32B80F2F4}" destId="{E8E56EF2-DC9C-A147-BA8E-404B70DEDD64}" srcOrd="1" destOrd="0" parTransId="{3F777840-E567-CD40-BD77-B5A7CD6D5392}" sibTransId="{9F5CAA6D-6D6D-CB4F-B3A8-C6701A50FB4C}"/>
    <dgm:cxn modelId="{0E941F6A-4862-804A-AECF-C975320A9DA9}" srcId="{FE8C03B8-1146-0F48-B909-52A32B80F2F4}" destId="{3DF1D6AB-1707-3445-A06F-71A72F7078C4}" srcOrd="3" destOrd="0" parTransId="{976EDC92-7B28-CC46-9AC2-B1A654B09FDD}" sibTransId="{03D5D98A-2C4A-6140-A2B8-B888B3A961B2}"/>
    <dgm:cxn modelId="{C1828D8F-E751-8848-A053-EE8CE2582EE8}" type="presOf" srcId="{E8E56EF2-DC9C-A147-BA8E-404B70DEDD64}" destId="{C0C3B89E-DC0F-F24F-A0F2-D6BA5311BA21}" srcOrd="0" destOrd="0" presId="urn:microsoft.com/office/officeart/2008/layout/VerticalCurvedList"/>
    <dgm:cxn modelId="{DC75C8A6-A962-0C49-B16E-B669B3BA3183}" type="presOf" srcId="{3DF1D6AB-1707-3445-A06F-71A72F7078C4}" destId="{79866602-6C7F-DF49-8B00-04F4C225B884}" srcOrd="0" destOrd="0" presId="urn:microsoft.com/office/officeart/2008/layout/VerticalCurvedList"/>
    <dgm:cxn modelId="{1C7479AF-C2A2-5E4A-90BA-F4B6778226DE}" type="presOf" srcId="{2DC977B1-4804-9249-8740-D97C3B888C21}" destId="{CDA70E66-1168-364A-A7CB-DC7B24F60E65}" srcOrd="0" destOrd="0" presId="urn:microsoft.com/office/officeart/2008/layout/VerticalCurvedList"/>
    <dgm:cxn modelId="{014111CD-8E2E-F84B-AB6E-CA7F630F80FD}" type="presOf" srcId="{540BBF0D-F823-4F4F-B2EA-E60E091EF414}" destId="{BE75F7A6-CB68-A040-B54F-EE5E11C378FE}" srcOrd="0" destOrd="0" presId="urn:microsoft.com/office/officeart/2008/layout/VerticalCurvedList"/>
    <dgm:cxn modelId="{60AE1ADA-A6DC-E344-B457-B026B3E443BC}" type="presOf" srcId="{FE8C03B8-1146-0F48-B909-52A32B80F2F4}" destId="{4896B095-DFD6-D440-BFC2-2436850960AC}" srcOrd="0" destOrd="0" presId="urn:microsoft.com/office/officeart/2008/layout/VerticalCurvedList"/>
    <dgm:cxn modelId="{328BABE9-FB48-3C4A-911D-A4595C99380E}" type="presOf" srcId="{84211067-C1FA-B341-B76D-4C616AD2ED32}" destId="{5013AE89-7A69-7C49-84D4-F2E13F7D9AEA}" srcOrd="0" destOrd="0" presId="urn:microsoft.com/office/officeart/2008/layout/VerticalCurvedList"/>
    <dgm:cxn modelId="{61786FF3-669F-0245-9AF6-0AF3B210EF4C}" srcId="{FE8C03B8-1146-0F48-B909-52A32B80F2F4}" destId="{2DC977B1-4804-9249-8740-D97C3B888C21}" srcOrd="0" destOrd="0" parTransId="{8BC9B03F-10B4-7C47-BD43-23E620AAD77B}" sibTransId="{84211067-C1FA-B341-B76D-4C616AD2ED32}"/>
    <dgm:cxn modelId="{49B13DF4-0706-9D40-A27F-6CEBD72794F9}" srcId="{FE8C03B8-1146-0F48-B909-52A32B80F2F4}" destId="{C013FF55-DE7C-064E-8107-5B08A958F60F}" srcOrd="4" destOrd="0" parTransId="{CA982EDD-F0C3-6F4F-8E22-FD4D4C7E6D34}" sibTransId="{11A3CE45-CCBA-184D-8E3E-252BA2EA557B}"/>
    <dgm:cxn modelId="{1C525BC6-D516-0848-AAB1-5867053D324F}" type="presParOf" srcId="{4896B095-DFD6-D440-BFC2-2436850960AC}" destId="{C437C9A4-AAEA-4D40-8B1B-6B02BCC7F485}" srcOrd="0" destOrd="0" presId="urn:microsoft.com/office/officeart/2008/layout/VerticalCurvedList"/>
    <dgm:cxn modelId="{FD2A5F11-2DFA-C743-8676-1164F69B26B8}" type="presParOf" srcId="{C437C9A4-AAEA-4D40-8B1B-6B02BCC7F485}" destId="{82BF3432-5076-A34E-9942-C7EF354CA92E}" srcOrd="0" destOrd="0" presId="urn:microsoft.com/office/officeart/2008/layout/VerticalCurvedList"/>
    <dgm:cxn modelId="{FF08F02D-3316-504C-A0F0-EAA9C1FBF617}" type="presParOf" srcId="{82BF3432-5076-A34E-9942-C7EF354CA92E}" destId="{A9E94775-068D-6545-B586-5CE5E1AC18D8}" srcOrd="0" destOrd="0" presId="urn:microsoft.com/office/officeart/2008/layout/VerticalCurvedList"/>
    <dgm:cxn modelId="{BDF9253E-F69F-EE4D-BA6D-E0A7840C4CA8}" type="presParOf" srcId="{82BF3432-5076-A34E-9942-C7EF354CA92E}" destId="{5013AE89-7A69-7C49-84D4-F2E13F7D9AEA}" srcOrd="1" destOrd="0" presId="urn:microsoft.com/office/officeart/2008/layout/VerticalCurvedList"/>
    <dgm:cxn modelId="{CB767F70-580F-5340-B27C-AAC573515D86}" type="presParOf" srcId="{82BF3432-5076-A34E-9942-C7EF354CA92E}" destId="{E84FE374-B0CA-8040-BD22-91C3C376ACBF}" srcOrd="2" destOrd="0" presId="urn:microsoft.com/office/officeart/2008/layout/VerticalCurvedList"/>
    <dgm:cxn modelId="{499FE28D-94D7-0542-8C92-DA5811CC9D63}" type="presParOf" srcId="{82BF3432-5076-A34E-9942-C7EF354CA92E}" destId="{EC98D078-3E4B-7D44-93D2-55052C89051A}" srcOrd="3" destOrd="0" presId="urn:microsoft.com/office/officeart/2008/layout/VerticalCurvedList"/>
    <dgm:cxn modelId="{5876F80C-071A-0C43-95A8-1466CEB4096E}" type="presParOf" srcId="{C437C9A4-AAEA-4D40-8B1B-6B02BCC7F485}" destId="{CDA70E66-1168-364A-A7CB-DC7B24F60E65}" srcOrd="1" destOrd="0" presId="urn:microsoft.com/office/officeart/2008/layout/VerticalCurvedList"/>
    <dgm:cxn modelId="{685CA450-9D0D-6F44-85B3-5714E421FAFB}" type="presParOf" srcId="{C437C9A4-AAEA-4D40-8B1B-6B02BCC7F485}" destId="{977B2101-0F0F-D549-940F-51A7B70FB9B2}" srcOrd="2" destOrd="0" presId="urn:microsoft.com/office/officeart/2008/layout/VerticalCurvedList"/>
    <dgm:cxn modelId="{0FA53F8D-F572-AA49-81FB-FD93AC3614F3}" type="presParOf" srcId="{977B2101-0F0F-D549-940F-51A7B70FB9B2}" destId="{A20038F9-AD3B-CE44-B57B-B07FB54DE3C5}" srcOrd="0" destOrd="0" presId="urn:microsoft.com/office/officeart/2008/layout/VerticalCurvedList"/>
    <dgm:cxn modelId="{A6680300-FBF2-C546-A11E-3ECC71257339}" type="presParOf" srcId="{C437C9A4-AAEA-4D40-8B1B-6B02BCC7F485}" destId="{C0C3B89E-DC0F-F24F-A0F2-D6BA5311BA21}" srcOrd="3" destOrd="0" presId="urn:microsoft.com/office/officeart/2008/layout/VerticalCurvedList"/>
    <dgm:cxn modelId="{962F8452-B1C4-F044-AEED-2F8F14B79166}" type="presParOf" srcId="{C437C9A4-AAEA-4D40-8B1B-6B02BCC7F485}" destId="{0C384CD5-09EF-F443-9FCF-F2008A872232}" srcOrd="4" destOrd="0" presId="urn:microsoft.com/office/officeart/2008/layout/VerticalCurvedList"/>
    <dgm:cxn modelId="{640A07B5-2945-6047-8447-913AB6F78C84}" type="presParOf" srcId="{0C384CD5-09EF-F443-9FCF-F2008A872232}" destId="{38A88D3E-72A0-184E-8AD7-1942EBC960F0}" srcOrd="0" destOrd="0" presId="urn:microsoft.com/office/officeart/2008/layout/VerticalCurvedList"/>
    <dgm:cxn modelId="{AD6497B9-489C-E245-AB6E-699100FF8C71}" type="presParOf" srcId="{C437C9A4-AAEA-4D40-8B1B-6B02BCC7F485}" destId="{BE75F7A6-CB68-A040-B54F-EE5E11C378FE}" srcOrd="5" destOrd="0" presId="urn:microsoft.com/office/officeart/2008/layout/VerticalCurvedList"/>
    <dgm:cxn modelId="{118716F6-CA9A-3845-9CF6-0392BFD0706E}" type="presParOf" srcId="{C437C9A4-AAEA-4D40-8B1B-6B02BCC7F485}" destId="{5CF9DE52-22F9-7C46-B952-B8C7C15AA299}" srcOrd="6" destOrd="0" presId="urn:microsoft.com/office/officeart/2008/layout/VerticalCurvedList"/>
    <dgm:cxn modelId="{3C87C8D6-249E-EA48-BAE5-799A93D56666}" type="presParOf" srcId="{5CF9DE52-22F9-7C46-B952-B8C7C15AA299}" destId="{14167822-9F0F-6042-8A36-78E0D88DD7A7}" srcOrd="0" destOrd="0" presId="urn:microsoft.com/office/officeart/2008/layout/VerticalCurvedList"/>
    <dgm:cxn modelId="{38D71992-88B3-6442-AA4E-C05EBF097501}" type="presParOf" srcId="{C437C9A4-AAEA-4D40-8B1B-6B02BCC7F485}" destId="{79866602-6C7F-DF49-8B00-04F4C225B884}" srcOrd="7" destOrd="0" presId="urn:microsoft.com/office/officeart/2008/layout/VerticalCurvedList"/>
    <dgm:cxn modelId="{3CA7224F-D951-A54F-8F3C-B43037B8F71D}" type="presParOf" srcId="{C437C9A4-AAEA-4D40-8B1B-6B02BCC7F485}" destId="{504309F0-A50A-9C4B-ABD7-7F0233065B11}" srcOrd="8" destOrd="0" presId="urn:microsoft.com/office/officeart/2008/layout/VerticalCurvedList"/>
    <dgm:cxn modelId="{DAE08637-A34C-F44D-AC28-5D93EC98C5A7}" type="presParOf" srcId="{504309F0-A50A-9C4B-ABD7-7F0233065B11}" destId="{8E14F515-8A96-C049-8695-5F74B500610D}" srcOrd="0" destOrd="0" presId="urn:microsoft.com/office/officeart/2008/layout/VerticalCurvedList"/>
    <dgm:cxn modelId="{6AD96ADE-F0C0-B947-B3C9-0500946372DD}" type="presParOf" srcId="{C437C9A4-AAEA-4D40-8B1B-6B02BCC7F485}" destId="{FF103A80-8E24-6A41-8A9F-767C1599CC7E}" srcOrd="9" destOrd="0" presId="urn:microsoft.com/office/officeart/2008/layout/VerticalCurvedList"/>
    <dgm:cxn modelId="{DFF9B2BA-59EF-F746-BC8E-4A4279CFDB3E}" type="presParOf" srcId="{C437C9A4-AAEA-4D40-8B1B-6B02BCC7F485}" destId="{E51AE78D-B430-DC40-9782-5F8AE37DA8B0}" srcOrd="10" destOrd="0" presId="urn:microsoft.com/office/officeart/2008/layout/VerticalCurvedList"/>
    <dgm:cxn modelId="{78094BC4-EBF4-7B48-9357-22F57E7C2A3D}" type="presParOf" srcId="{E51AE78D-B430-DC40-9782-5F8AE37DA8B0}" destId="{3E6D9FA2-31CA-E649-9933-54BC9B7CD21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A4A7083-253F-0E43-8049-5ABDF2CB23C9}" type="doc">
      <dgm:prSet loTypeId="urn:microsoft.com/office/officeart/2005/8/layout/venn1" loCatId="" qsTypeId="urn:microsoft.com/office/officeart/2005/8/quickstyle/simple4" qsCatId="simple" csTypeId="urn:microsoft.com/office/officeart/2005/8/colors/accent1_2" csCatId="accent1" phldr="1"/>
      <dgm:spPr/>
    </dgm:pt>
    <dgm:pt modelId="{606DD8B4-8DF7-6F41-9D3C-E315EACF6B4E}">
      <dgm:prSet phldrT="[Text]"/>
      <dgm:spPr>
        <a:solidFill>
          <a:srgbClr val="195F4D">
            <a:alpha val="50196"/>
          </a:srgbClr>
        </a:solidFill>
      </dgm:spPr>
      <dgm:t>
        <a:bodyPr/>
        <a:lstStyle/>
        <a:p>
          <a:r>
            <a:rPr lang="en-US" b="1" dirty="0">
              <a:solidFill>
                <a:schemeClr val="accent5">
                  <a:lumMod val="50000"/>
                </a:schemeClr>
              </a:solidFill>
            </a:rPr>
            <a:t>Medical</a:t>
          </a:r>
          <a:r>
            <a:rPr lang="en-US" b="1" baseline="0" dirty="0">
              <a:solidFill>
                <a:schemeClr val="accent5">
                  <a:lumMod val="50000"/>
                </a:schemeClr>
              </a:solidFill>
            </a:rPr>
            <a:t> Intervention</a:t>
          </a:r>
          <a:endParaRPr lang="en-US" b="1" dirty="0">
            <a:solidFill>
              <a:schemeClr val="accent5">
                <a:lumMod val="50000"/>
              </a:schemeClr>
            </a:solidFill>
          </a:endParaRPr>
        </a:p>
      </dgm:t>
    </dgm:pt>
    <dgm:pt modelId="{75E11318-1388-C74A-8F4E-26D0B2469D4D}" type="parTrans" cxnId="{FD883899-AEB1-A94C-A01D-C732DDB5BF76}">
      <dgm:prSet/>
      <dgm:spPr/>
      <dgm:t>
        <a:bodyPr/>
        <a:lstStyle/>
        <a:p>
          <a:endParaRPr lang="en-US"/>
        </a:p>
      </dgm:t>
    </dgm:pt>
    <dgm:pt modelId="{ECCB71B7-3971-4248-A473-D7A1EECE59F7}" type="sibTrans" cxnId="{FD883899-AEB1-A94C-A01D-C732DDB5BF76}">
      <dgm:prSet/>
      <dgm:spPr/>
      <dgm:t>
        <a:bodyPr/>
        <a:lstStyle/>
        <a:p>
          <a:endParaRPr lang="en-US"/>
        </a:p>
      </dgm:t>
    </dgm:pt>
    <dgm:pt modelId="{8CAA49CA-09FD-574D-9DED-5D111B0FF684}">
      <dgm:prSet phldrT="[Text]"/>
      <dgm:spPr>
        <a:solidFill>
          <a:srgbClr val="195F4D">
            <a:alpha val="50000"/>
          </a:srgbClr>
        </a:solidFill>
      </dgm:spPr>
      <dgm:t>
        <a:bodyPr/>
        <a:lstStyle/>
        <a:p>
          <a:r>
            <a:rPr lang="en-US" b="1" dirty="0">
              <a:solidFill>
                <a:schemeClr val="accent5">
                  <a:lumMod val="50000"/>
                </a:schemeClr>
              </a:solidFill>
            </a:rPr>
            <a:t>Peer Support Intervention</a:t>
          </a:r>
        </a:p>
      </dgm:t>
    </dgm:pt>
    <dgm:pt modelId="{50165690-4883-7945-AF61-C296B45C2FE3}" type="parTrans" cxnId="{D66013EB-B8EF-2E46-B783-BF40EAC346F0}">
      <dgm:prSet/>
      <dgm:spPr/>
      <dgm:t>
        <a:bodyPr/>
        <a:lstStyle/>
        <a:p>
          <a:endParaRPr lang="en-US"/>
        </a:p>
      </dgm:t>
    </dgm:pt>
    <dgm:pt modelId="{BEDD1115-48DA-2549-BB9F-5865375F6568}" type="sibTrans" cxnId="{D66013EB-B8EF-2E46-B783-BF40EAC346F0}">
      <dgm:prSet/>
      <dgm:spPr/>
      <dgm:t>
        <a:bodyPr/>
        <a:lstStyle/>
        <a:p>
          <a:endParaRPr lang="en-US"/>
        </a:p>
      </dgm:t>
    </dgm:pt>
    <dgm:pt modelId="{51A5B6DD-A3BE-1143-824D-8F948E98D23E}">
      <dgm:prSet phldrT="[Text]"/>
      <dgm:spPr>
        <a:solidFill>
          <a:srgbClr val="195F4D">
            <a:alpha val="50000"/>
          </a:srgbClr>
        </a:solidFill>
      </dgm:spPr>
      <dgm:t>
        <a:bodyPr/>
        <a:lstStyle/>
        <a:p>
          <a:r>
            <a:rPr lang="en-US" b="1" dirty="0">
              <a:solidFill>
                <a:schemeClr val="accent5">
                  <a:lumMod val="50000"/>
                </a:schemeClr>
              </a:solidFill>
            </a:rPr>
            <a:t>Behavioral Intervention</a:t>
          </a:r>
        </a:p>
      </dgm:t>
    </dgm:pt>
    <dgm:pt modelId="{9947FFB9-36D1-CA4B-AFC3-9F3928F5ECA2}" type="parTrans" cxnId="{DCCFCCAF-B437-7546-AED3-A47EEF5F19FD}">
      <dgm:prSet/>
      <dgm:spPr/>
      <dgm:t>
        <a:bodyPr/>
        <a:lstStyle/>
        <a:p>
          <a:endParaRPr lang="en-US"/>
        </a:p>
      </dgm:t>
    </dgm:pt>
    <dgm:pt modelId="{BA939A42-DF09-F048-B9BD-3710A5F601E5}" type="sibTrans" cxnId="{DCCFCCAF-B437-7546-AED3-A47EEF5F19FD}">
      <dgm:prSet/>
      <dgm:spPr/>
      <dgm:t>
        <a:bodyPr/>
        <a:lstStyle/>
        <a:p>
          <a:endParaRPr lang="en-US"/>
        </a:p>
      </dgm:t>
    </dgm:pt>
    <dgm:pt modelId="{5B2B51A3-77D6-7349-854F-80163FF97850}">
      <dgm:prSet/>
      <dgm:spPr>
        <a:solidFill>
          <a:schemeClr val="bg1">
            <a:alpha val="49000"/>
          </a:schemeClr>
        </a:solidFill>
      </dgm:spPr>
      <dgm:t>
        <a:bodyPr/>
        <a:lstStyle/>
        <a:p>
          <a:r>
            <a:rPr lang="en-US" b="1" dirty="0">
              <a:solidFill>
                <a:schemeClr val="accent5">
                  <a:lumMod val="50000"/>
                  <a:alpha val="70000"/>
                </a:schemeClr>
              </a:solidFill>
            </a:rPr>
            <a:t>Self Care</a:t>
          </a:r>
        </a:p>
      </dgm:t>
    </dgm:pt>
    <dgm:pt modelId="{44ED4204-9486-0542-A1F9-6FE4D61C04B0}" type="parTrans" cxnId="{590C0E72-5112-064A-B980-FB6500D11B5E}">
      <dgm:prSet/>
      <dgm:spPr/>
      <dgm:t>
        <a:bodyPr/>
        <a:lstStyle/>
        <a:p>
          <a:endParaRPr lang="en-US"/>
        </a:p>
      </dgm:t>
    </dgm:pt>
    <dgm:pt modelId="{192DAAAB-4612-5D48-B313-D7F83934F2CE}" type="sibTrans" cxnId="{590C0E72-5112-064A-B980-FB6500D11B5E}">
      <dgm:prSet/>
      <dgm:spPr/>
      <dgm:t>
        <a:bodyPr/>
        <a:lstStyle/>
        <a:p>
          <a:endParaRPr lang="en-US"/>
        </a:p>
      </dgm:t>
    </dgm:pt>
    <dgm:pt modelId="{0F93165A-B5F3-8045-84A2-094894A0385F}" type="pres">
      <dgm:prSet presAssocID="{FA4A7083-253F-0E43-8049-5ABDF2CB23C9}" presName="compositeShape" presStyleCnt="0">
        <dgm:presLayoutVars>
          <dgm:chMax val="7"/>
          <dgm:dir/>
          <dgm:resizeHandles val="exact"/>
        </dgm:presLayoutVars>
      </dgm:prSet>
      <dgm:spPr/>
    </dgm:pt>
    <dgm:pt modelId="{C6700FF7-5FFF-424F-A49B-A689D11AE3AC}" type="pres">
      <dgm:prSet presAssocID="{606DD8B4-8DF7-6F41-9D3C-E315EACF6B4E}" presName="circ1" presStyleLbl="vennNode1" presStyleIdx="0" presStyleCnt="4"/>
      <dgm:spPr/>
    </dgm:pt>
    <dgm:pt modelId="{2C82BE79-DE8F-F540-B28E-D130637F8414}" type="pres">
      <dgm:prSet presAssocID="{606DD8B4-8DF7-6F41-9D3C-E315EACF6B4E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0D17FDBA-61B9-864B-837A-F94CD8198195}" type="pres">
      <dgm:prSet presAssocID="{8CAA49CA-09FD-574D-9DED-5D111B0FF684}" presName="circ2" presStyleLbl="vennNode1" presStyleIdx="1" presStyleCnt="4"/>
      <dgm:spPr/>
    </dgm:pt>
    <dgm:pt modelId="{0960DAAE-358F-D543-8752-9A22206D8B20}" type="pres">
      <dgm:prSet presAssocID="{8CAA49CA-09FD-574D-9DED-5D111B0FF684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EE092894-CC3A-4746-9EF5-F87D3EA51142}" type="pres">
      <dgm:prSet presAssocID="{5B2B51A3-77D6-7349-854F-80163FF97850}" presName="circ3" presStyleLbl="vennNode1" presStyleIdx="2" presStyleCnt="4"/>
      <dgm:spPr/>
    </dgm:pt>
    <dgm:pt modelId="{8E0A4FFD-4EEF-964E-8B19-C0452390EFC6}" type="pres">
      <dgm:prSet presAssocID="{5B2B51A3-77D6-7349-854F-80163FF97850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C428F2AD-A996-D44C-A91A-BCEDFDEFD857}" type="pres">
      <dgm:prSet presAssocID="{51A5B6DD-A3BE-1143-824D-8F948E98D23E}" presName="circ4" presStyleLbl="vennNode1" presStyleIdx="3" presStyleCnt="4"/>
      <dgm:spPr/>
    </dgm:pt>
    <dgm:pt modelId="{D1C5B325-D257-2040-8D38-E4818DF3187B}" type="pres">
      <dgm:prSet presAssocID="{51A5B6DD-A3BE-1143-824D-8F948E98D23E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69BB1F08-2954-9346-BC09-2772368C4889}" type="presOf" srcId="{5B2B51A3-77D6-7349-854F-80163FF97850}" destId="{8E0A4FFD-4EEF-964E-8B19-C0452390EFC6}" srcOrd="1" destOrd="0" presId="urn:microsoft.com/office/officeart/2005/8/layout/venn1"/>
    <dgm:cxn modelId="{6ED04409-CE93-0942-9521-C4904089C12D}" type="presOf" srcId="{5B2B51A3-77D6-7349-854F-80163FF97850}" destId="{EE092894-CC3A-4746-9EF5-F87D3EA51142}" srcOrd="0" destOrd="0" presId="urn:microsoft.com/office/officeart/2005/8/layout/venn1"/>
    <dgm:cxn modelId="{AADEC54E-D153-594B-B81D-04F9F407F129}" type="presOf" srcId="{8CAA49CA-09FD-574D-9DED-5D111B0FF684}" destId="{0960DAAE-358F-D543-8752-9A22206D8B20}" srcOrd="1" destOrd="0" presId="urn:microsoft.com/office/officeart/2005/8/layout/venn1"/>
    <dgm:cxn modelId="{CE674658-12A9-3C4C-B80B-5DD6CB2537F7}" type="presOf" srcId="{51A5B6DD-A3BE-1143-824D-8F948E98D23E}" destId="{D1C5B325-D257-2040-8D38-E4818DF3187B}" srcOrd="1" destOrd="0" presId="urn:microsoft.com/office/officeart/2005/8/layout/venn1"/>
    <dgm:cxn modelId="{F9E0EA6D-96B4-584B-8DF8-D93D84404B62}" type="presOf" srcId="{606DD8B4-8DF7-6F41-9D3C-E315EACF6B4E}" destId="{2C82BE79-DE8F-F540-B28E-D130637F8414}" srcOrd="1" destOrd="0" presId="urn:microsoft.com/office/officeart/2005/8/layout/venn1"/>
    <dgm:cxn modelId="{590C0E72-5112-064A-B980-FB6500D11B5E}" srcId="{FA4A7083-253F-0E43-8049-5ABDF2CB23C9}" destId="{5B2B51A3-77D6-7349-854F-80163FF97850}" srcOrd="2" destOrd="0" parTransId="{44ED4204-9486-0542-A1F9-6FE4D61C04B0}" sibTransId="{192DAAAB-4612-5D48-B313-D7F83934F2CE}"/>
    <dgm:cxn modelId="{5720E393-C8B7-9A43-BD91-E2CB6A842ACF}" type="presOf" srcId="{8CAA49CA-09FD-574D-9DED-5D111B0FF684}" destId="{0D17FDBA-61B9-864B-837A-F94CD8198195}" srcOrd="0" destOrd="0" presId="urn:microsoft.com/office/officeart/2005/8/layout/venn1"/>
    <dgm:cxn modelId="{FD883899-AEB1-A94C-A01D-C732DDB5BF76}" srcId="{FA4A7083-253F-0E43-8049-5ABDF2CB23C9}" destId="{606DD8B4-8DF7-6F41-9D3C-E315EACF6B4E}" srcOrd="0" destOrd="0" parTransId="{75E11318-1388-C74A-8F4E-26D0B2469D4D}" sibTransId="{ECCB71B7-3971-4248-A473-D7A1EECE59F7}"/>
    <dgm:cxn modelId="{59A48DAF-C812-2946-A8FF-548ADECF1B5B}" type="presOf" srcId="{51A5B6DD-A3BE-1143-824D-8F948E98D23E}" destId="{C428F2AD-A996-D44C-A91A-BCEDFDEFD857}" srcOrd="0" destOrd="0" presId="urn:microsoft.com/office/officeart/2005/8/layout/venn1"/>
    <dgm:cxn modelId="{DCCFCCAF-B437-7546-AED3-A47EEF5F19FD}" srcId="{FA4A7083-253F-0E43-8049-5ABDF2CB23C9}" destId="{51A5B6DD-A3BE-1143-824D-8F948E98D23E}" srcOrd="3" destOrd="0" parTransId="{9947FFB9-36D1-CA4B-AFC3-9F3928F5ECA2}" sibTransId="{BA939A42-DF09-F048-B9BD-3710A5F601E5}"/>
    <dgm:cxn modelId="{5FFD96D8-491D-3E4E-8724-30F80244BDF8}" type="presOf" srcId="{FA4A7083-253F-0E43-8049-5ABDF2CB23C9}" destId="{0F93165A-B5F3-8045-84A2-094894A0385F}" srcOrd="0" destOrd="0" presId="urn:microsoft.com/office/officeart/2005/8/layout/venn1"/>
    <dgm:cxn modelId="{D66013EB-B8EF-2E46-B783-BF40EAC346F0}" srcId="{FA4A7083-253F-0E43-8049-5ABDF2CB23C9}" destId="{8CAA49CA-09FD-574D-9DED-5D111B0FF684}" srcOrd="1" destOrd="0" parTransId="{50165690-4883-7945-AF61-C296B45C2FE3}" sibTransId="{BEDD1115-48DA-2549-BB9F-5865375F6568}"/>
    <dgm:cxn modelId="{E219F5F0-2379-6F46-8211-66F5316C966B}" type="presOf" srcId="{606DD8B4-8DF7-6F41-9D3C-E315EACF6B4E}" destId="{C6700FF7-5FFF-424F-A49B-A689D11AE3AC}" srcOrd="0" destOrd="0" presId="urn:microsoft.com/office/officeart/2005/8/layout/venn1"/>
    <dgm:cxn modelId="{B0666A74-56B5-414B-BA42-6BAF5F356E87}" type="presParOf" srcId="{0F93165A-B5F3-8045-84A2-094894A0385F}" destId="{C6700FF7-5FFF-424F-A49B-A689D11AE3AC}" srcOrd="0" destOrd="0" presId="urn:microsoft.com/office/officeart/2005/8/layout/venn1"/>
    <dgm:cxn modelId="{BE87479A-DE3E-A145-888D-74B2CEE9841E}" type="presParOf" srcId="{0F93165A-B5F3-8045-84A2-094894A0385F}" destId="{2C82BE79-DE8F-F540-B28E-D130637F8414}" srcOrd="1" destOrd="0" presId="urn:microsoft.com/office/officeart/2005/8/layout/venn1"/>
    <dgm:cxn modelId="{5F94F12B-A054-D94C-B740-E9364B6C1A6A}" type="presParOf" srcId="{0F93165A-B5F3-8045-84A2-094894A0385F}" destId="{0D17FDBA-61B9-864B-837A-F94CD8198195}" srcOrd="2" destOrd="0" presId="urn:microsoft.com/office/officeart/2005/8/layout/venn1"/>
    <dgm:cxn modelId="{C1942055-9FFA-1F4E-BD8A-ABD84FE6B817}" type="presParOf" srcId="{0F93165A-B5F3-8045-84A2-094894A0385F}" destId="{0960DAAE-358F-D543-8752-9A22206D8B20}" srcOrd="3" destOrd="0" presId="urn:microsoft.com/office/officeart/2005/8/layout/venn1"/>
    <dgm:cxn modelId="{28A1D3C6-7C00-1243-8D06-7E33AD6F1CD5}" type="presParOf" srcId="{0F93165A-B5F3-8045-84A2-094894A0385F}" destId="{EE092894-CC3A-4746-9EF5-F87D3EA51142}" srcOrd="4" destOrd="0" presId="urn:microsoft.com/office/officeart/2005/8/layout/venn1"/>
    <dgm:cxn modelId="{63B11311-0690-3A42-9864-14A6A675E29F}" type="presParOf" srcId="{0F93165A-B5F3-8045-84A2-094894A0385F}" destId="{8E0A4FFD-4EEF-964E-8B19-C0452390EFC6}" srcOrd="5" destOrd="0" presId="urn:microsoft.com/office/officeart/2005/8/layout/venn1"/>
    <dgm:cxn modelId="{C14CA036-3F69-4147-9E22-CA2E9145D6B3}" type="presParOf" srcId="{0F93165A-B5F3-8045-84A2-094894A0385F}" destId="{C428F2AD-A996-D44C-A91A-BCEDFDEFD857}" srcOrd="6" destOrd="0" presId="urn:microsoft.com/office/officeart/2005/8/layout/venn1"/>
    <dgm:cxn modelId="{407DC0C6-1445-C947-BC9B-963E27AC921D}" type="presParOf" srcId="{0F93165A-B5F3-8045-84A2-094894A0385F}" destId="{D1C5B325-D257-2040-8D38-E4818DF3187B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7943704-B965-FA49-AA20-537B70EC7863}" type="doc">
      <dgm:prSet loTypeId="urn:microsoft.com/office/officeart/2005/8/layout/hList9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DEFAC88-A089-854C-A61E-D847035B68D3}">
      <dgm:prSet phldrT="[Text]"/>
      <dgm:spPr>
        <a:solidFill>
          <a:schemeClr val="bg1"/>
        </a:solidFill>
      </dgm:spPr>
      <dgm:t>
        <a:bodyPr/>
        <a:lstStyle/>
        <a:p>
          <a:endParaRPr lang="en-US" dirty="0">
            <a:solidFill>
              <a:srgbClr val="46796C"/>
            </a:solidFill>
          </a:endParaRPr>
        </a:p>
      </dgm:t>
    </dgm:pt>
    <dgm:pt modelId="{BFA356C6-F1A1-1942-B060-B83C5D8522BC}" type="parTrans" cxnId="{E56FE7B3-E5B5-E740-8054-88F56B7B8EC7}">
      <dgm:prSet/>
      <dgm:spPr/>
      <dgm:t>
        <a:bodyPr/>
        <a:lstStyle/>
        <a:p>
          <a:endParaRPr lang="en-US"/>
        </a:p>
      </dgm:t>
    </dgm:pt>
    <dgm:pt modelId="{F56C340B-6726-7E42-8ECE-C9D47890CDD5}" type="sibTrans" cxnId="{E56FE7B3-E5B5-E740-8054-88F56B7B8EC7}">
      <dgm:prSet/>
      <dgm:spPr/>
      <dgm:t>
        <a:bodyPr/>
        <a:lstStyle/>
        <a:p>
          <a:endParaRPr lang="en-US"/>
        </a:p>
      </dgm:t>
    </dgm:pt>
    <dgm:pt modelId="{2486003E-00D7-6749-8DEA-86B542FFBA2A}">
      <dgm:prSet phldrT="[Text]" custT="1"/>
      <dgm:spPr>
        <a:solidFill>
          <a:srgbClr val="46796C"/>
        </a:solidFill>
        <a:ln>
          <a:solidFill>
            <a:schemeClr val="accent5">
              <a:lumMod val="50000"/>
            </a:schemeClr>
          </a:solidFill>
        </a:ln>
        <a:effectLst/>
        <a:scene3d>
          <a:camera prst="obliqueTopRight"/>
          <a:lightRig rig="threePt" dir="tl"/>
        </a:scene3d>
        <a:sp3d>
          <a:bevelT w="25400" h="25400"/>
        </a:sp3d>
      </dgm:spPr>
      <dgm:t>
        <a:bodyPr spcFirstLastPara="0" vert="horz" wrap="square" lIns="632728" tIns="66040" rIns="66040" bIns="66040" numCol="1" spcCol="1270" anchor="ctr" anchorCtr="0"/>
        <a:lstStyle/>
        <a:p>
          <a:r>
            <a:rPr lang="en-US" sz="2000" dirty="0">
              <a:solidFill>
                <a:schemeClr val="bg1"/>
              </a:solidFill>
            </a:rPr>
            <a:t>Peer support and mentorship by and for Black &amp; African-American moms</a:t>
          </a:r>
        </a:p>
      </dgm:t>
    </dgm:pt>
    <dgm:pt modelId="{827C295E-6E3A-8E4F-9C8F-7285C136D49C}" type="parTrans" cxnId="{A3B0BD5C-426F-4046-8F7C-EF57220C06F9}">
      <dgm:prSet/>
      <dgm:spPr/>
      <dgm:t>
        <a:bodyPr/>
        <a:lstStyle/>
        <a:p>
          <a:endParaRPr lang="en-US"/>
        </a:p>
      </dgm:t>
    </dgm:pt>
    <dgm:pt modelId="{F61F92C6-1716-AE4B-AAF1-DA254A3CC112}" type="sibTrans" cxnId="{A3B0BD5C-426F-4046-8F7C-EF57220C06F9}">
      <dgm:prSet/>
      <dgm:spPr/>
      <dgm:t>
        <a:bodyPr/>
        <a:lstStyle/>
        <a:p>
          <a:endParaRPr lang="en-US"/>
        </a:p>
      </dgm:t>
    </dgm:pt>
    <dgm:pt modelId="{64B62C76-D547-4843-93B0-F252B048279B}">
      <dgm:prSet phldrT="[Text]" custT="1"/>
      <dgm:spPr>
        <a:solidFill>
          <a:srgbClr val="46796C"/>
        </a:solidFill>
        <a:ln w="12700" cap="flat" cmpd="sng" algn="ctr">
          <a:solidFill>
            <a:schemeClr val="accent5">
              <a:lumMod val="50000"/>
            </a:schemeClr>
          </a:solidFill>
          <a:prstDash val="solid"/>
        </a:ln>
        <a:effectLst/>
        <a:scene3d>
          <a:camera prst="obliqueTopRight"/>
          <a:lightRig rig="threePt" dir="tl"/>
        </a:scene3d>
        <a:sp3d>
          <a:bevelT w="25400" h="25400"/>
        </a:sp3d>
      </dgm:spPr>
      <dgm:t>
        <a:bodyPr spcFirstLastPara="0" vert="horz" wrap="square" lIns="632728" tIns="66040" rIns="66040" bIns="66040" numCol="1" spcCol="1270" anchor="ctr" anchorCtr="0"/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rgbClr val="FEFFFD"/>
              </a:solidFill>
              <a:latin typeface="Calibri"/>
              <a:ea typeface="+mn-ea"/>
              <a:cs typeface="+mn-cs"/>
            </a:rPr>
            <a:t>RISE support group – in-person support group for Black &amp; African-American moms. </a:t>
          </a:r>
          <a:r>
            <a:rPr lang="en-US" sz="2000" i="1" kern="1200" dirty="0">
              <a:solidFill>
                <a:srgbClr val="FEFFFD"/>
              </a:solidFill>
              <a:latin typeface="Calibri"/>
              <a:ea typeface="+mn-ea"/>
              <a:cs typeface="+mn-cs"/>
            </a:rPr>
            <a:t>Childcare provided. </a:t>
          </a:r>
        </a:p>
      </dgm:t>
    </dgm:pt>
    <dgm:pt modelId="{D3825960-59F4-A243-9B47-CC913F7F6476}" type="parTrans" cxnId="{F370BEA2-CD6B-1A4D-AB52-AA06DA9833DB}">
      <dgm:prSet/>
      <dgm:spPr/>
      <dgm:t>
        <a:bodyPr/>
        <a:lstStyle/>
        <a:p>
          <a:endParaRPr lang="en-US"/>
        </a:p>
      </dgm:t>
    </dgm:pt>
    <dgm:pt modelId="{84F8FA5A-2FC7-D14F-90CB-DF12834C50F4}" type="sibTrans" cxnId="{F370BEA2-CD6B-1A4D-AB52-AA06DA9833DB}">
      <dgm:prSet/>
      <dgm:spPr/>
      <dgm:t>
        <a:bodyPr/>
        <a:lstStyle/>
        <a:p>
          <a:endParaRPr lang="en-US"/>
        </a:p>
      </dgm:t>
    </dgm:pt>
    <dgm:pt modelId="{A5A85BBA-0A4C-5240-8BF1-7D4DD8E0D844}">
      <dgm:prSet custT="1"/>
      <dgm:spPr>
        <a:solidFill>
          <a:srgbClr val="195F4D">
            <a:alpha val="69000"/>
          </a:srgb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pPr algn="ctr"/>
          <a:r>
            <a:rPr lang="en-US" sz="2300" dirty="0"/>
            <a:t>    </a:t>
          </a:r>
          <a:r>
            <a:rPr lang="en-US" sz="2000" dirty="0">
              <a:solidFill>
                <a:schemeClr val="bg1"/>
              </a:solidFill>
            </a:rPr>
            <a:t>Expand referral network of mental     health providers of color</a:t>
          </a:r>
        </a:p>
      </dgm:t>
    </dgm:pt>
    <dgm:pt modelId="{B39A1105-42E3-AC4D-971F-FF3F66DE65CE}" type="parTrans" cxnId="{817B260C-0F5A-0049-A631-B06D97A689C7}">
      <dgm:prSet/>
      <dgm:spPr/>
      <dgm:t>
        <a:bodyPr/>
        <a:lstStyle/>
        <a:p>
          <a:endParaRPr lang="en-US"/>
        </a:p>
      </dgm:t>
    </dgm:pt>
    <dgm:pt modelId="{C4C5FC65-89F2-9043-936C-4A8B96DB4061}" type="sibTrans" cxnId="{817B260C-0F5A-0049-A631-B06D97A689C7}">
      <dgm:prSet/>
      <dgm:spPr/>
      <dgm:t>
        <a:bodyPr/>
        <a:lstStyle/>
        <a:p>
          <a:endParaRPr lang="en-US"/>
        </a:p>
      </dgm:t>
    </dgm:pt>
    <dgm:pt modelId="{ACB011E6-DA11-814A-84C5-36458D117092}" type="pres">
      <dgm:prSet presAssocID="{A7943704-B965-FA49-AA20-537B70EC7863}" presName="list" presStyleCnt="0">
        <dgm:presLayoutVars>
          <dgm:dir/>
          <dgm:animLvl val="lvl"/>
        </dgm:presLayoutVars>
      </dgm:prSet>
      <dgm:spPr/>
    </dgm:pt>
    <dgm:pt modelId="{0CF860B9-4057-7E40-B2C8-D5CF3AE6AE30}" type="pres">
      <dgm:prSet presAssocID="{CDEFAC88-A089-854C-A61E-D847035B68D3}" presName="posSpace" presStyleCnt="0"/>
      <dgm:spPr/>
    </dgm:pt>
    <dgm:pt modelId="{06B5AA7F-0AF2-5E49-8BFA-D34D23FD4542}" type="pres">
      <dgm:prSet presAssocID="{CDEFAC88-A089-854C-A61E-D847035B68D3}" presName="vertFlow" presStyleCnt="0"/>
      <dgm:spPr/>
    </dgm:pt>
    <dgm:pt modelId="{9092E8E6-05DC-694E-9633-F83624898FF2}" type="pres">
      <dgm:prSet presAssocID="{CDEFAC88-A089-854C-A61E-D847035B68D3}" presName="topSpace" presStyleCnt="0"/>
      <dgm:spPr/>
    </dgm:pt>
    <dgm:pt modelId="{C27E6C0E-4945-C945-8824-DAD830573367}" type="pres">
      <dgm:prSet presAssocID="{CDEFAC88-A089-854C-A61E-D847035B68D3}" presName="firstComp" presStyleCnt="0"/>
      <dgm:spPr/>
    </dgm:pt>
    <dgm:pt modelId="{C74AD557-E741-1A46-91B1-44AD76275790}" type="pres">
      <dgm:prSet presAssocID="{CDEFAC88-A089-854C-A61E-D847035B68D3}" presName="firstChild" presStyleLbl="bgAccFollowNode1" presStyleIdx="0" presStyleCnt="3" custScaleX="105577" custScaleY="27678" custLinFactNeighborX="-18506" custLinFactNeighborY="-26171"/>
      <dgm:spPr>
        <a:xfrm>
          <a:off x="2580099" y="592864"/>
          <a:ext cx="5982003" cy="1354876"/>
        </a:xfrm>
        <a:prstGeom prst="rect">
          <a:avLst/>
        </a:prstGeom>
      </dgm:spPr>
    </dgm:pt>
    <dgm:pt modelId="{1F65C27A-D9AD-8341-A094-7ABC48BAEEEA}" type="pres">
      <dgm:prSet presAssocID="{CDEFAC88-A089-854C-A61E-D847035B68D3}" presName="firstChildTx" presStyleLbl="bgAccFollowNode1" presStyleIdx="0" presStyleCnt="3">
        <dgm:presLayoutVars>
          <dgm:bulletEnabled val="1"/>
        </dgm:presLayoutVars>
      </dgm:prSet>
      <dgm:spPr/>
    </dgm:pt>
    <dgm:pt modelId="{F206ACBD-2A80-B84B-889B-8F3FC6AB2428}" type="pres">
      <dgm:prSet presAssocID="{64B62C76-D547-4843-93B0-F252B048279B}" presName="comp" presStyleCnt="0"/>
      <dgm:spPr/>
    </dgm:pt>
    <dgm:pt modelId="{24093A3F-232C-E843-B5FA-D76A79120808}" type="pres">
      <dgm:prSet presAssocID="{64B62C76-D547-4843-93B0-F252B048279B}" presName="child" presStyleLbl="bgAccFollowNode1" presStyleIdx="1" presStyleCnt="3" custScaleX="98760" custScaleY="25961" custLinFactNeighborX="-15043" custLinFactNeighborY="-22604"/>
      <dgm:spPr>
        <a:xfrm>
          <a:off x="2437127" y="2126671"/>
          <a:ext cx="6125003" cy="1454187"/>
        </a:xfrm>
        <a:prstGeom prst="rect">
          <a:avLst/>
        </a:prstGeom>
      </dgm:spPr>
    </dgm:pt>
    <dgm:pt modelId="{DC97F8DD-EFCF-8248-8F22-908C63F9DCE4}" type="pres">
      <dgm:prSet presAssocID="{64B62C76-D547-4843-93B0-F252B048279B}" presName="childTx" presStyleLbl="bgAccFollowNode1" presStyleIdx="1" presStyleCnt="3">
        <dgm:presLayoutVars>
          <dgm:bulletEnabled val="1"/>
        </dgm:presLayoutVars>
      </dgm:prSet>
      <dgm:spPr/>
    </dgm:pt>
    <dgm:pt modelId="{F7A55825-6708-8943-8357-18189DD1FDFF}" type="pres">
      <dgm:prSet presAssocID="{A5A85BBA-0A4C-5240-8BF1-7D4DD8E0D844}" presName="comp" presStyleCnt="0"/>
      <dgm:spPr/>
    </dgm:pt>
    <dgm:pt modelId="{9F65B9A8-15C4-BC4D-B5C4-A2B83106AA7C}" type="pres">
      <dgm:prSet presAssocID="{A5A85BBA-0A4C-5240-8BF1-7D4DD8E0D844}" presName="child" presStyleLbl="bgAccFollowNode1" presStyleIdx="2" presStyleCnt="3" custScaleX="98127" custScaleY="24764" custLinFactNeighborX="-14922" custLinFactNeighborY="-19273"/>
      <dgm:spPr/>
    </dgm:pt>
    <dgm:pt modelId="{DE2D3982-D766-7B45-81C8-C47BE946C134}" type="pres">
      <dgm:prSet presAssocID="{A5A85BBA-0A4C-5240-8BF1-7D4DD8E0D844}" presName="childTx" presStyleLbl="bgAccFollowNode1" presStyleIdx="2" presStyleCnt="3">
        <dgm:presLayoutVars>
          <dgm:bulletEnabled val="1"/>
        </dgm:presLayoutVars>
      </dgm:prSet>
      <dgm:spPr/>
    </dgm:pt>
    <dgm:pt modelId="{79EDBC16-C875-3440-AD8B-BD4863B19BA9}" type="pres">
      <dgm:prSet presAssocID="{CDEFAC88-A089-854C-A61E-D847035B68D3}" presName="negSpace" presStyleCnt="0"/>
      <dgm:spPr/>
    </dgm:pt>
    <dgm:pt modelId="{BE3DCC7C-091D-6146-B92A-860AF257F10A}" type="pres">
      <dgm:prSet presAssocID="{CDEFAC88-A089-854C-A61E-D847035B68D3}" presName="circle" presStyleLbl="node1" presStyleIdx="0" presStyleCnt="1" custScaleX="90921" custScaleY="92342" custLinFactNeighborX="-4830" custLinFactNeighborY="11736"/>
      <dgm:spPr/>
    </dgm:pt>
  </dgm:ptLst>
  <dgm:cxnLst>
    <dgm:cxn modelId="{86BA2E02-DE65-484F-812E-351CC283F57A}" type="presOf" srcId="{64B62C76-D547-4843-93B0-F252B048279B}" destId="{24093A3F-232C-E843-B5FA-D76A79120808}" srcOrd="0" destOrd="0" presId="urn:microsoft.com/office/officeart/2005/8/layout/hList9"/>
    <dgm:cxn modelId="{817B260C-0F5A-0049-A631-B06D97A689C7}" srcId="{CDEFAC88-A089-854C-A61E-D847035B68D3}" destId="{A5A85BBA-0A4C-5240-8BF1-7D4DD8E0D844}" srcOrd="2" destOrd="0" parTransId="{B39A1105-42E3-AC4D-971F-FF3F66DE65CE}" sibTransId="{C4C5FC65-89F2-9043-936C-4A8B96DB4061}"/>
    <dgm:cxn modelId="{0AFDC119-921A-7C48-9F05-27EC2BB46AB5}" type="presOf" srcId="{2486003E-00D7-6749-8DEA-86B542FFBA2A}" destId="{1F65C27A-D9AD-8341-A094-7ABC48BAEEEA}" srcOrd="1" destOrd="0" presId="urn:microsoft.com/office/officeart/2005/8/layout/hList9"/>
    <dgm:cxn modelId="{50833D1E-AD55-344F-84FC-2892BE8AF740}" type="presOf" srcId="{CDEFAC88-A089-854C-A61E-D847035B68D3}" destId="{BE3DCC7C-091D-6146-B92A-860AF257F10A}" srcOrd="0" destOrd="0" presId="urn:microsoft.com/office/officeart/2005/8/layout/hList9"/>
    <dgm:cxn modelId="{69B80D36-7154-3C44-85C7-CA044EDED746}" type="presOf" srcId="{A5A85BBA-0A4C-5240-8BF1-7D4DD8E0D844}" destId="{DE2D3982-D766-7B45-81C8-C47BE946C134}" srcOrd="1" destOrd="0" presId="urn:microsoft.com/office/officeart/2005/8/layout/hList9"/>
    <dgm:cxn modelId="{A3B0BD5C-426F-4046-8F7C-EF57220C06F9}" srcId="{CDEFAC88-A089-854C-A61E-D847035B68D3}" destId="{2486003E-00D7-6749-8DEA-86B542FFBA2A}" srcOrd="0" destOrd="0" parTransId="{827C295E-6E3A-8E4F-9C8F-7285C136D49C}" sibTransId="{F61F92C6-1716-AE4B-AAF1-DA254A3CC112}"/>
    <dgm:cxn modelId="{AB411B6F-5AAE-664F-918C-52103C26B0A8}" type="presOf" srcId="{64B62C76-D547-4843-93B0-F252B048279B}" destId="{DC97F8DD-EFCF-8248-8F22-908C63F9DCE4}" srcOrd="1" destOrd="0" presId="urn:microsoft.com/office/officeart/2005/8/layout/hList9"/>
    <dgm:cxn modelId="{7BD6AE80-66A9-3043-9FBB-E8A863260681}" type="presOf" srcId="{2486003E-00D7-6749-8DEA-86B542FFBA2A}" destId="{C74AD557-E741-1A46-91B1-44AD76275790}" srcOrd="0" destOrd="0" presId="urn:microsoft.com/office/officeart/2005/8/layout/hList9"/>
    <dgm:cxn modelId="{F370BEA2-CD6B-1A4D-AB52-AA06DA9833DB}" srcId="{CDEFAC88-A089-854C-A61E-D847035B68D3}" destId="{64B62C76-D547-4843-93B0-F252B048279B}" srcOrd="1" destOrd="0" parTransId="{D3825960-59F4-A243-9B47-CC913F7F6476}" sibTransId="{84F8FA5A-2FC7-D14F-90CB-DF12834C50F4}"/>
    <dgm:cxn modelId="{E56FE7B3-E5B5-E740-8054-88F56B7B8EC7}" srcId="{A7943704-B965-FA49-AA20-537B70EC7863}" destId="{CDEFAC88-A089-854C-A61E-D847035B68D3}" srcOrd="0" destOrd="0" parTransId="{BFA356C6-F1A1-1942-B060-B83C5D8522BC}" sibTransId="{F56C340B-6726-7E42-8ECE-C9D47890CDD5}"/>
    <dgm:cxn modelId="{3CA5D2C8-D3E1-3446-BBB7-5752859F1949}" type="presOf" srcId="{A7943704-B965-FA49-AA20-537B70EC7863}" destId="{ACB011E6-DA11-814A-84C5-36458D117092}" srcOrd="0" destOrd="0" presId="urn:microsoft.com/office/officeart/2005/8/layout/hList9"/>
    <dgm:cxn modelId="{2650CEDE-E9A2-2A44-8964-BC13A2343F09}" type="presOf" srcId="{A5A85BBA-0A4C-5240-8BF1-7D4DD8E0D844}" destId="{9F65B9A8-15C4-BC4D-B5C4-A2B83106AA7C}" srcOrd="0" destOrd="0" presId="urn:microsoft.com/office/officeart/2005/8/layout/hList9"/>
    <dgm:cxn modelId="{FFD88420-13F9-5F4D-A8DD-7C9DECAB21B7}" type="presParOf" srcId="{ACB011E6-DA11-814A-84C5-36458D117092}" destId="{0CF860B9-4057-7E40-B2C8-D5CF3AE6AE30}" srcOrd="0" destOrd="0" presId="urn:microsoft.com/office/officeart/2005/8/layout/hList9"/>
    <dgm:cxn modelId="{73DB56F6-ADB8-C440-81D4-AA7E7CA1A036}" type="presParOf" srcId="{ACB011E6-DA11-814A-84C5-36458D117092}" destId="{06B5AA7F-0AF2-5E49-8BFA-D34D23FD4542}" srcOrd="1" destOrd="0" presId="urn:microsoft.com/office/officeart/2005/8/layout/hList9"/>
    <dgm:cxn modelId="{0EEC9880-60FC-4C49-A56E-57326338CFE3}" type="presParOf" srcId="{06B5AA7F-0AF2-5E49-8BFA-D34D23FD4542}" destId="{9092E8E6-05DC-694E-9633-F83624898FF2}" srcOrd="0" destOrd="0" presId="urn:microsoft.com/office/officeart/2005/8/layout/hList9"/>
    <dgm:cxn modelId="{59AD4660-CCB5-6147-8CB3-A4138B387193}" type="presParOf" srcId="{06B5AA7F-0AF2-5E49-8BFA-D34D23FD4542}" destId="{C27E6C0E-4945-C945-8824-DAD830573367}" srcOrd="1" destOrd="0" presId="urn:microsoft.com/office/officeart/2005/8/layout/hList9"/>
    <dgm:cxn modelId="{5B9542C1-5C3C-E144-B473-8B66F38D0B1A}" type="presParOf" srcId="{C27E6C0E-4945-C945-8824-DAD830573367}" destId="{C74AD557-E741-1A46-91B1-44AD76275790}" srcOrd="0" destOrd="0" presId="urn:microsoft.com/office/officeart/2005/8/layout/hList9"/>
    <dgm:cxn modelId="{0BF57E54-BDDB-B942-ACA5-079B3D65576C}" type="presParOf" srcId="{C27E6C0E-4945-C945-8824-DAD830573367}" destId="{1F65C27A-D9AD-8341-A094-7ABC48BAEEEA}" srcOrd="1" destOrd="0" presId="urn:microsoft.com/office/officeart/2005/8/layout/hList9"/>
    <dgm:cxn modelId="{D5867B44-AD82-BB44-A6C2-8AEC1EFA3DAC}" type="presParOf" srcId="{06B5AA7F-0AF2-5E49-8BFA-D34D23FD4542}" destId="{F206ACBD-2A80-B84B-889B-8F3FC6AB2428}" srcOrd="2" destOrd="0" presId="urn:microsoft.com/office/officeart/2005/8/layout/hList9"/>
    <dgm:cxn modelId="{FCF9F647-5AA7-3D48-BA78-EEB05764F577}" type="presParOf" srcId="{F206ACBD-2A80-B84B-889B-8F3FC6AB2428}" destId="{24093A3F-232C-E843-B5FA-D76A79120808}" srcOrd="0" destOrd="0" presId="urn:microsoft.com/office/officeart/2005/8/layout/hList9"/>
    <dgm:cxn modelId="{450EA938-ED81-674B-9200-2E65DE72F579}" type="presParOf" srcId="{F206ACBD-2A80-B84B-889B-8F3FC6AB2428}" destId="{DC97F8DD-EFCF-8248-8F22-908C63F9DCE4}" srcOrd="1" destOrd="0" presId="urn:microsoft.com/office/officeart/2005/8/layout/hList9"/>
    <dgm:cxn modelId="{10613A8E-D714-6C4C-8685-4593C333341D}" type="presParOf" srcId="{06B5AA7F-0AF2-5E49-8BFA-D34D23FD4542}" destId="{F7A55825-6708-8943-8357-18189DD1FDFF}" srcOrd="3" destOrd="0" presId="urn:microsoft.com/office/officeart/2005/8/layout/hList9"/>
    <dgm:cxn modelId="{01210333-F8CC-314E-B81F-CB8ABAD7D1CD}" type="presParOf" srcId="{F7A55825-6708-8943-8357-18189DD1FDFF}" destId="{9F65B9A8-15C4-BC4D-B5C4-A2B83106AA7C}" srcOrd="0" destOrd="0" presId="urn:microsoft.com/office/officeart/2005/8/layout/hList9"/>
    <dgm:cxn modelId="{992818F6-5310-6641-AA0B-D8E57F29F6E0}" type="presParOf" srcId="{F7A55825-6708-8943-8357-18189DD1FDFF}" destId="{DE2D3982-D766-7B45-81C8-C47BE946C134}" srcOrd="1" destOrd="0" presId="urn:microsoft.com/office/officeart/2005/8/layout/hList9"/>
    <dgm:cxn modelId="{739C1947-7F0C-CA43-984D-0C3E7BD6C9D3}" type="presParOf" srcId="{ACB011E6-DA11-814A-84C5-36458D117092}" destId="{79EDBC16-C875-3440-AD8B-BD4863B19BA9}" srcOrd="2" destOrd="0" presId="urn:microsoft.com/office/officeart/2005/8/layout/hList9"/>
    <dgm:cxn modelId="{8A2F4A94-6DF8-334E-887C-9916B5074650}" type="presParOf" srcId="{ACB011E6-DA11-814A-84C5-36458D117092}" destId="{BE3DCC7C-091D-6146-B92A-860AF257F10A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13AE89-7A69-7C49-84D4-F2E13F7D9AEA}">
      <dsp:nvSpPr>
        <dsp:cNvPr id="0" name=""/>
        <dsp:cNvSpPr/>
      </dsp:nvSpPr>
      <dsp:spPr>
        <a:xfrm>
          <a:off x="-5858768" y="-887219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12700" cap="flat" cmpd="sng" algn="ctr">
          <a:solidFill>
            <a:schemeClr val="accent5">
              <a:lumMod val="5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A70E66-1168-364A-A7CB-DC7B24F60E65}">
      <dsp:nvSpPr>
        <dsp:cNvPr id="0" name=""/>
        <dsp:cNvSpPr/>
      </dsp:nvSpPr>
      <dsp:spPr>
        <a:xfrm>
          <a:off x="415787" y="272863"/>
          <a:ext cx="6140775" cy="545518"/>
        </a:xfrm>
        <a:prstGeom prst="rect">
          <a:avLst/>
        </a:prstGeom>
        <a:solidFill>
          <a:srgbClr val="46796C"/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2728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Depression</a:t>
          </a:r>
          <a:endParaRPr lang="en-US" sz="2600" b="0" kern="1200" dirty="0">
            <a:solidFill>
              <a:prstClr val="white"/>
            </a:solidFill>
            <a:latin typeface="+mn-lt"/>
            <a:ea typeface="+mn-ea"/>
            <a:cs typeface="+mn-cs"/>
          </a:endParaRPr>
        </a:p>
      </dsp:txBody>
      <dsp:txXfrm>
        <a:off x="415787" y="272863"/>
        <a:ext cx="6140775" cy="545518"/>
      </dsp:txXfrm>
    </dsp:sp>
    <dsp:sp modelId="{A20038F9-AD3B-CE44-B57B-B07FB54DE3C5}">
      <dsp:nvSpPr>
        <dsp:cNvPr id="0" name=""/>
        <dsp:cNvSpPr/>
      </dsp:nvSpPr>
      <dsp:spPr>
        <a:xfrm>
          <a:off x="74837" y="204673"/>
          <a:ext cx="681898" cy="6818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E508CF-A831-C443-9C2A-A58C8D41D8FB}">
      <dsp:nvSpPr>
        <dsp:cNvPr id="0" name=""/>
        <dsp:cNvSpPr/>
      </dsp:nvSpPr>
      <dsp:spPr>
        <a:xfrm>
          <a:off x="864513" y="1091037"/>
          <a:ext cx="5692048" cy="545518"/>
        </a:xfrm>
        <a:prstGeom prst="rect">
          <a:avLst/>
        </a:prstGeom>
        <a:solidFill>
          <a:srgbClr val="195F4D">
            <a:alpha val="78000"/>
          </a:srgbClr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Anxiety/Panic Disorder</a:t>
          </a:r>
        </a:p>
      </dsp:txBody>
      <dsp:txXfrm>
        <a:off x="864513" y="1091037"/>
        <a:ext cx="5692048" cy="545518"/>
      </dsp:txXfrm>
    </dsp:sp>
    <dsp:sp modelId="{D687A7D9-0109-9943-A5E7-A38EED4502FC}">
      <dsp:nvSpPr>
        <dsp:cNvPr id="0" name=""/>
        <dsp:cNvSpPr/>
      </dsp:nvSpPr>
      <dsp:spPr>
        <a:xfrm>
          <a:off x="523564" y="1022847"/>
          <a:ext cx="681898" cy="6818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0C5677-6179-1543-9F6B-92B0D4FCB476}">
      <dsp:nvSpPr>
        <dsp:cNvPr id="0" name=""/>
        <dsp:cNvSpPr/>
      </dsp:nvSpPr>
      <dsp:spPr>
        <a:xfrm>
          <a:off x="1069704" y="1909212"/>
          <a:ext cx="5486857" cy="545518"/>
        </a:xfrm>
        <a:prstGeom prst="rect">
          <a:avLst/>
        </a:prstGeom>
        <a:solidFill>
          <a:srgbClr val="46796C"/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2728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Obsessive Compulsive Disorder</a:t>
          </a:r>
        </a:p>
      </dsp:txBody>
      <dsp:txXfrm>
        <a:off x="1069704" y="1909212"/>
        <a:ext cx="5486857" cy="545518"/>
      </dsp:txXfrm>
    </dsp:sp>
    <dsp:sp modelId="{38A88D3E-72A0-184E-8AD7-1942EBC960F0}">
      <dsp:nvSpPr>
        <dsp:cNvPr id="0" name=""/>
        <dsp:cNvSpPr/>
      </dsp:nvSpPr>
      <dsp:spPr>
        <a:xfrm>
          <a:off x="728755" y="1841022"/>
          <a:ext cx="681898" cy="6818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524F01-2315-6B41-B552-063140303B58}">
      <dsp:nvSpPr>
        <dsp:cNvPr id="0" name=""/>
        <dsp:cNvSpPr/>
      </dsp:nvSpPr>
      <dsp:spPr>
        <a:xfrm>
          <a:off x="1069704" y="2726868"/>
          <a:ext cx="5486857" cy="545518"/>
        </a:xfrm>
        <a:prstGeom prst="rect">
          <a:avLst/>
        </a:prstGeom>
        <a:solidFill>
          <a:srgbClr val="46796C"/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2728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Post-Traumatic Stress Disorder</a:t>
          </a:r>
        </a:p>
      </dsp:txBody>
      <dsp:txXfrm>
        <a:off x="1069704" y="2726868"/>
        <a:ext cx="5486857" cy="545518"/>
      </dsp:txXfrm>
    </dsp:sp>
    <dsp:sp modelId="{14167822-9F0F-6042-8A36-78E0D88DD7A7}">
      <dsp:nvSpPr>
        <dsp:cNvPr id="0" name=""/>
        <dsp:cNvSpPr/>
      </dsp:nvSpPr>
      <dsp:spPr>
        <a:xfrm>
          <a:off x="728755" y="2658678"/>
          <a:ext cx="681898" cy="6818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EFE118-F7EC-AA45-98DF-5943EC07DD93}">
      <dsp:nvSpPr>
        <dsp:cNvPr id="0" name=""/>
        <dsp:cNvSpPr/>
      </dsp:nvSpPr>
      <dsp:spPr>
        <a:xfrm>
          <a:off x="864513" y="3545043"/>
          <a:ext cx="5692048" cy="545518"/>
        </a:xfrm>
        <a:prstGeom prst="rect">
          <a:avLst/>
        </a:prstGeom>
        <a:solidFill>
          <a:srgbClr val="46796C"/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2728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Bipolar Disorder</a:t>
          </a:r>
        </a:p>
      </dsp:txBody>
      <dsp:txXfrm>
        <a:off x="864513" y="3545043"/>
        <a:ext cx="5692048" cy="545518"/>
      </dsp:txXfrm>
    </dsp:sp>
    <dsp:sp modelId="{8E14F515-8A96-C049-8695-5F74B500610D}">
      <dsp:nvSpPr>
        <dsp:cNvPr id="0" name=""/>
        <dsp:cNvSpPr/>
      </dsp:nvSpPr>
      <dsp:spPr>
        <a:xfrm>
          <a:off x="523564" y="3476853"/>
          <a:ext cx="681898" cy="6818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1B9EB1-9071-1D48-9412-EA7769FA3730}">
      <dsp:nvSpPr>
        <dsp:cNvPr id="0" name=""/>
        <dsp:cNvSpPr/>
      </dsp:nvSpPr>
      <dsp:spPr>
        <a:xfrm>
          <a:off x="415787" y="4363218"/>
          <a:ext cx="6140775" cy="545518"/>
        </a:xfrm>
        <a:prstGeom prst="rect">
          <a:avLst/>
        </a:prstGeom>
        <a:solidFill>
          <a:srgbClr val="46796C"/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2728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Psychosis</a:t>
          </a:r>
        </a:p>
      </dsp:txBody>
      <dsp:txXfrm>
        <a:off x="415787" y="4363218"/>
        <a:ext cx="6140775" cy="545518"/>
      </dsp:txXfrm>
    </dsp:sp>
    <dsp:sp modelId="{3E6D9FA2-31CA-E649-9933-54BC9B7CD210}">
      <dsp:nvSpPr>
        <dsp:cNvPr id="0" name=""/>
        <dsp:cNvSpPr/>
      </dsp:nvSpPr>
      <dsp:spPr>
        <a:xfrm>
          <a:off x="74837" y="4295028"/>
          <a:ext cx="681898" cy="6818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13AE89-7A69-7C49-84D4-F2E13F7D9AEA}">
      <dsp:nvSpPr>
        <dsp:cNvPr id="0" name=""/>
        <dsp:cNvSpPr/>
      </dsp:nvSpPr>
      <dsp:spPr>
        <a:xfrm>
          <a:off x="-4906223" y="-751823"/>
          <a:ext cx="5843316" cy="5843316"/>
        </a:xfrm>
        <a:prstGeom prst="blockArc">
          <a:avLst>
            <a:gd name="adj1" fmla="val 18900000"/>
            <a:gd name="adj2" fmla="val 2700000"/>
            <a:gd name="adj3" fmla="val 370"/>
          </a:avLst>
        </a:prstGeom>
        <a:noFill/>
        <a:ln w="9525" cap="flat" cmpd="sng" algn="ctr">
          <a:solidFill>
            <a:schemeClr val="accent5">
              <a:lumMod val="5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A70E66-1168-364A-A7CB-DC7B24F60E65}">
      <dsp:nvSpPr>
        <dsp:cNvPr id="0" name=""/>
        <dsp:cNvSpPr/>
      </dsp:nvSpPr>
      <dsp:spPr>
        <a:xfrm>
          <a:off x="410011" y="271142"/>
          <a:ext cx="5776513" cy="542632"/>
        </a:xfrm>
        <a:prstGeom prst="rect">
          <a:avLst/>
        </a:prstGeom>
        <a:solidFill>
          <a:srgbClr val="46796C"/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2728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Be aware of risk factors</a:t>
          </a:r>
          <a:endParaRPr lang="en-US" sz="2600" b="0" kern="1200" dirty="0">
            <a:solidFill>
              <a:prstClr val="white"/>
            </a:solidFill>
            <a:latin typeface="+mn-lt"/>
            <a:ea typeface="+mn-ea"/>
            <a:cs typeface="+mn-cs"/>
          </a:endParaRPr>
        </a:p>
      </dsp:txBody>
      <dsp:txXfrm>
        <a:off x="410011" y="271142"/>
        <a:ext cx="5776513" cy="542632"/>
      </dsp:txXfrm>
    </dsp:sp>
    <dsp:sp modelId="{A20038F9-AD3B-CE44-B57B-B07FB54DE3C5}">
      <dsp:nvSpPr>
        <dsp:cNvPr id="0" name=""/>
        <dsp:cNvSpPr/>
      </dsp:nvSpPr>
      <dsp:spPr>
        <a:xfrm>
          <a:off x="70866" y="203313"/>
          <a:ext cx="678290" cy="678290"/>
        </a:xfrm>
        <a:prstGeom prst="ellipse">
          <a:avLst/>
        </a:prstGeom>
        <a:solidFill>
          <a:srgbClr val="FFFFFF"/>
        </a:solidFill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C3B89E-DC0F-F24F-A0F2-D6BA5311BA21}">
      <dsp:nvSpPr>
        <dsp:cNvPr id="0" name=""/>
        <dsp:cNvSpPr/>
      </dsp:nvSpPr>
      <dsp:spPr>
        <a:xfrm>
          <a:off x="798846" y="1084830"/>
          <a:ext cx="5387679" cy="542632"/>
        </a:xfrm>
        <a:prstGeom prst="rect">
          <a:avLst/>
        </a:prstGeom>
        <a:solidFill>
          <a:srgbClr val="46796C"/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2728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Observe behaviors</a:t>
          </a:r>
        </a:p>
      </dsp:txBody>
      <dsp:txXfrm>
        <a:off x="798846" y="1084830"/>
        <a:ext cx="5387679" cy="542632"/>
      </dsp:txXfrm>
    </dsp:sp>
    <dsp:sp modelId="{38A88D3E-72A0-184E-8AD7-1942EBC960F0}">
      <dsp:nvSpPr>
        <dsp:cNvPr id="0" name=""/>
        <dsp:cNvSpPr/>
      </dsp:nvSpPr>
      <dsp:spPr>
        <a:xfrm>
          <a:off x="459701" y="1017001"/>
          <a:ext cx="678290" cy="678290"/>
        </a:xfrm>
        <a:prstGeom prst="ellipse">
          <a:avLst/>
        </a:prstGeom>
        <a:solidFill>
          <a:srgbClr val="FFFFFF"/>
        </a:solidFill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75F7A6-CB68-A040-B54F-EE5E11C378FE}">
      <dsp:nvSpPr>
        <dsp:cNvPr id="0" name=""/>
        <dsp:cNvSpPr/>
      </dsp:nvSpPr>
      <dsp:spPr>
        <a:xfrm>
          <a:off x="918187" y="1898518"/>
          <a:ext cx="5268338" cy="542632"/>
        </a:xfrm>
        <a:prstGeom prst="rect">
          <a:avLst/>
        </a:prstGeom>
        <a:solidFill>
          <a:srgbClr val="46796C"/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2728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Active listening</a:t>
          </a:r>
        </a:p>
      </dsp:txBody>
      <dsp:txXfrm>
        <a:off x="918187" y="1898518"/>
        <a:ext cx="5268338" cy="542632"/>
      </dsp:txXfrm>
    </dsp:sp>
    <dsp:sp modelId="{14167822-9F0F-6042-8A36-78E0D88DD7A7}">
      <dsp:nvSpPr>
        <dsp:cNvPr id="0" name=""/>
        <dsp:cNvSpPr/>
      </dsp:nvSpPr>
      <dsp:spPr>
        <a:xfrm>
          <a:off x="579041" y="1830689"/>
          <a:ext cx="678290" cy="678290"/>
        </a:xfrm>
        <a:prstGeom prst="ellipse">
          <a:avLst/>
        </a:prstGeom>
        <a:solidFill>
          <a:srgbClr val="FFFFFF"/>
        </a:solidFill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866602-6C7F-DF49-8B00-04F4C225B884}">
      <dsp:nvSpPr>
        <dsp:cNvPr id="0" name=""/>
        <dsp:cNvSpPr/>
      </dsp:nvSpPr>
      <dsp:spPr>
        <a:xfrm>
          <a:off x="798846" y="2712206"/>
          <a:ext cx="5387679" cy="542632"/>
        </a:xfrm>
        <a:prstGeom prst="rect">
          <a:avLst/>
        </a:prstGeom>
        <a:solidFill>
          <a:srgbClr val="46796C"/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2728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Informal assessment</a:t>
          </a:r>
        </a:p>
      </dsp:txBody>
      <dsp:txXfrm>
        <a:off x="798846" y="2712206"/>
        <a:ext cx="5387679" cy="542632"/>
      </dsp:txXfrm>
    </dsp:sp>
    <dsp:sp modelId="{8E14F515-8A96-C049-8695-5F74B500610D}">
      <dsp:nvSpPr>
        <dsp:cNvPr id="0" name=""/>
        <dsp:cNvSpPr/>
      </dsp:nvSpPr>
      <dsp:spPr>
        <a:xfrm>
          <a:off x="459701" y="2644377"/>
          <a:ext cx="678290" cy="678290"/>
        </a:xfrm>
        <a:prstGeom prst="ellipse">
          <a:avLst/>
        </a:prstGeom>
        <a:solidFill>
          <a:srgbClr val="FFFFFF"/>
        </a:solidFill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103A80-8E24-6A41-8A9F-767C1599CC7E}">
      <dsp:nvSpPr>
        <dsp:cNvPr id="0" name=""/>
        <dsp:cNvSpPr/>
      </dsp:nvSpPr>
      <dsp:spPr>
        <a:xfrm>
          <a:off x="410011" y="3525895"/>
          <a:ext cx="5776513" cy="542632"/>
        </a:xfrm>
        <a:prstGeom prst="rect">
          <a:avLst/>
        </a:prstGeom>
        <a:solidFill>
          <a:srgbClr val="46796C"/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2728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Refer &amp; Follow-up</a:t>
          </a:r>
        </a:p>
      </dsp:txBody>
      <dsp:txXfrm>
        <a:off x="410011" y="3525895"/>
        <a:ext cx="5776513" cy="542632"/>
      </dsp:txXfrm>
    </dsp:sp>
    <dsp:sp modelId="{3E6D9FA2-31CA-E649-9933-54BC9B7CD210}">
      <dsp:nvSpPr>
        <dsp:cNvPr id="0" name=""/>
        <dsp:cNvSpPr/>
      </dsp:nvSpPr>
      <dsp:spPr>
        <a:xfrm>
          <a:off x="70866" y="3458066"/>
          <a:ext cx="678290" cy="678290"/>
        </a:xfrm>
        <a:prstGeom prst="ellipse">
          <a:avLst/>
        </a:prstGeom>
        <a:solidFill>
          <a:srgbClr val="FFFFFF"/>
        </a:solidFill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700FF7-5FFF-424F-A49B-A689D11AE3AC}">
      <dsp:nvSpPr>
        <dsp:cNvPr id="0" name=""/>
        <dsp:cNvSpPr/>
      </dsp:nvSpPr>
      <dsp:spPr>
        <a:xfrm>
          <a:off x="1991359" y="40639"/>
          <a:ext cx="2113280" cy="2113280"/>
        </a:xfrm>
        <a:prstGeom prst="ellipse">
          <a:avLst/>
        </a:prstGeom>
        <a:solidFill>
          <a:srgbClr val="195F4D">
            <a:alpha val="50196"/>
          </a:srgb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accent5">
                  <a:lumMod val="50000"/>
                </a:schemeClr>
              </a:solidFill>
            </a:rPr>
            <a:t>Medical</a:t>
          </a:r>
          <a:r>
            <a:rPr lang="en-US" sz="1200" b="1" kern="1200" baseline="0" dirty="0">
              <a:solidFill>
                <a:schemeClr val="accent5">
                  <a:lumMod val="50000"/>
                </a:schemeClr>
              </a:solidFill>
            </a:rPr>
            <a:t> Intervention</a:t>
          </a:r>
          <a:endParaRPr lang="en-US" sz="1200" b="1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2235200" y="325119"/>
        <a:ext cx="1625600" cy="670560"/>
      </dsp:txXfrm>
    </dsp:sp>
    <dsp:sp modelId="{0D17FDBA-61B9-864B-837A-F94CD8198195}">
      <dsp:nvSpPr>
        <dsp:cNvPr id="0" name=""/>
        <dsp:cNvSpPr/>
      </dsp:nvSpPr>
      <dsp:spPr>
        <a:xfrm>
          <a:off x="2926080" y="975359"/>
          <a:ext cx="2113280" cy="2113280"/>
        </a:xfrm>
        <a:prstGeom prst="ellipse">
          <a:avLst/>
        </a:prstGeom>
        <a:solidFill>
          <a:srgbClr val="195F4D">
            <a:alpha val="50000"/>
          </a:srgb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accent5">
                  <a:lumMod val="50000"/>
                </a:schemeClr>
              </a:solidFill>
            </a:rPr>
            <a:t>Peer Support Intervention</a:t>
          </a:r>
        </a:p>
      </dsp:txBody>
      <dsp:txXfrm>
        <a:off x="4064000" y="1219200"/>
        <a:ext cx="812800" cy="1625600"/>
      </dsp:txXfrm>
    </dsp:sp>
    <dsp:sp modelId="{EE092894-CC3A-4746-9EF5-F87D3EA51142}">
      <dsp:nvSpPr>
        <dsp:cNvPr id="0" name=""/>
        <dsp:cNvSpPr/>
      </dsp:nvSpPr>
      <dsp:spPr>
        <a:xfrm>
          <a:off x="1991359" y="1910080"/>
          <a:ext cx="2113280" cy="2113280"/>
        </a:xfrm>
        <a:prstGeom prst="ellipse">
          <a:avLst/>
        </a:prstGeom>
        <a:solidFill>
          <a:schemeClr val="bg1">
            <a:alpha val="49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accent5">
                  <a:lumMod val="50000"/>
                  <a:alpha val="70000"/>
                </a:schemeClr>
              </a:solidFill>
            </a:rPr>
            <a:t>Self Care</a:t>
          </a:r>
        </a:p>
      </dsp:txBody>
      <dsp:txXfrm>
        <a:off x="2235200" y="3068320"/>
        <a:ext cx="1625600" cy="670560"/>
      </dsp:txXfrm>
    </dsp:sp>
    <dsp:sp modelId="{C428F2AD-A996-D44C-A91A-BCEDFDEFD857}">
      <dsp:nvSpPr>
        <dsp:cNvPr id="0" name=""/>
        <dsp:cNvSpPr/>
      </dsp:nvSpPr>
      <dsp:spPr>
        <a:xfrm>
          <a:off x="1056640" y="975359"/>
          <a:ext cx="2113280" cy="2113280"/>
        </a:xfrm>
        <a:prstGeom prst="ellipse">
          <a:avLst/>
        </a:prstGeom>
        <a:solidFill>
          <a:srgbClr val="195F4D">
            <a:alpha val="50000"/>
          </a:srgb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accent5">
                  <a:lumMod val="50000"/>
                </a:schemeClr>
              </a:solidFill>
            </a:rPr>
            <a:t>Behavioral Intervention</a:t>
          </a:r>
        </a:p>
      </dsp:txBody>
      <dsp:txXfrm>
        <a:off x="1219200" y="1219200"/>
        <a:ext cx="812800" cy="16256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4AD557-E741-1A46-91B1-44AD76275790}">
      <dsp:nvSpPr>
        <dsp:cNvPr id="0" name=""/>
        <dsp:cNvSpPr/>
      </dsp:nvSpPr>
      <dsp:spPr>
        <a:xfrm>
          <a:off x="1662383" y="611382"/>
          <a:ext cx="6002839" cy="994211"/>
        </a:xfrm>
        <a:prstGeom prst="rect">
          <a:avLst/>
        </a:prstGeom>
        <a:solidFill>
          <a:srgbClr val="46796C"/>
        </a:solidFill>
        <a:ln w="12700" cap="flat" cmpd="sng" algn="ctr">
          <a:solidFill>
            <a:schemeClr val="accent5">
              <a:lumMod val="50000"/>
            </a:schemeClr>
          </a:solidFill>
          <a:prstDash val="solid"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728" tIns="66040" rIns="66040" bIns="6604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Peer support and mentorship by and for Black &amp; African-American moms</a:t>
          </a:r>
        </a:p>
      </dsp:txBody>
      <dsp:txXfrm>
        <a:off x="2622837" y="611382"/>
        <a:ext cx="5042385" cy="994211"/>
      </dsp:txXfrm>
    </dsp:sp>
    <dsp:sp modelId="{24093A3F-232C-E843-B5FA-D76A79120808}">
      <dsp:nvSpPr>
        <dsp:cNvPr id="0" name=""/>
        <dsp:cNvSpPr/>
      </dsp:nvSpPr>
      <dsp:spPr>
        <a:xfrm>
          <a:off x="2053079" y="1733722"/>
          <a:ext cx="5615242" cy="932535"/>
        </a:xfrm>
        <a:prstGeom prst="rect">
          <a:avLst/>
        </a:prstGeom>
        <a:solidFill>
          <a:srgbClr val="46796C"/>
        </a:solidFill>
        <a:ln w="12700" cap="flat" cmpd="sng" algn="ctr">
          <a:solidFill>
            <a:schemeClr val="accent5">
              <a:lumMod val="50000"/>
            </a:schemeClr>
          </a:solidFill>
          <a:prstDash val="solid"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728" tIns="66040" rIns="66040" bIns="6604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rgbClr val="FEFFFD"/>
              </a:solidFill>
              <a:latin typeface="Calibri"/>
              <a:ea typeface="+mn-ea"/>
              <a:cs typeface="+mn-cs"/>
            </a:rPr>
            <a:t>RISE support group – in-person support group for Black &amp; African-American moms. </a:t>
          </a:r>
          <a:r>
            <a:rPr lang="en-US" sz="2000" i="1" kern="1200" dirty="0">
              <a:solidFill>
                <a:srgbClr val="FEFFFD"/>
              </a:solidFill>
              <a:latin typeface="Calibri"/>
              <a:ea typeface="+mn-ea"/>
              <a:cs typeface="+mn-cs"/>
            </a:rPr>
            <a:t>Childcare provided. </a:t>
          </a:r>
        </a:p>
      </dsp:txBody>
      <dsp:txXfrm>
        <a:off x="2951518" y="1733722"/>
        <a:ext cx="4716803" cy="932535"/>
      </dsp:txXfrm>
    </dsp:sp>
    <dsp:sp modelId="{9F65B9A8-15C4-BC4D-B5C4-A2B83106AA7C}">
      <dsp:nvSpPr>
        <dsp:cNvPr id="0" name=""/>
        <dsp:cNvSpPr/>
      </dsp:nvSpPr>
      <dsp:spPr>
        <a:xfrm>
          <a:off x="2077954" y="2785909"/>
          <a:ext cx="5579251" cy="889538"/>
        </a:xfrm>
        <a:prstGeom prst="rect">
          <a:avLst/>
        </a:prstGeom>
        <a:solidFill>
          <a:srgbClr val="195F4D">
            <a:alpha val="69000"/>
          </a:srgbClr>
        </a:solidFill>
        <a:ln w="12700" cap="flat" cmpd="sng" algn="ctr">
          <a:solidFill>
            <a:schemeClr val="accent5">
              <a:lumMod val="5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    </a:t>
          </a:r>
          <a:r>
            <a:rPr lang="en-US" sz="2000" kern="1200" dirty="0">
              <a:solidFill>
                <a:schemeClr val="bg1"/>
              </a:solidFill>
            </a:rPr>
            <a:t>Expand referral network of mental     health providers of color</a:t>
          </a:r>
        </a:p>
      </dsp:txBody>
      <dsp:txXfrm>
        <a:off x="2970634" y="2785909"/>
        <a:ext cx="4686571" cy="889538"/>
      </dsp:txXfrm>
    </dsp:sp>
    <dsp:sp modelId="{BE3DCC7C-091D-6146-B92A-860AF257F10A}">
      <dsp:nvSpPr>
        <dsp:cNvPr id="0" name=""/>
        <dsp:cNvSpPr/>
      </dsp:nvSpPr>
      <dsp:spPr>
        <a:xfrm>
          <a:off x="60968" y="536707"/>
          <a:ext cx="3264307" cy="3315324"/>
        </a:xfrm>
        <a:prstGeom prst="ellipse">
          <a:avLst/>
        </a:prstGeom>
        <a:solidFill>
          <a:schemeClr val="bg1"/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>
            <a:solidFill>
              <a:srgbClr val="46796C"/>
            </a:solidFill>
          </a:endParaRPr>
        </a:p>
      </dsp:txBody>
      <dsp:txXfrm>
        <a:off x="539015" y="1022225"/>
        <a:ext cx="2308213" cy="23442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513D2E-A5FA-1C4B-B4F5-F854E479785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D37309-54A0-3446-BCF2-F816C58F61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4160BE-4D2C-1147-A061-54CFCF64647B}" type="datetimeFigureOut">
              <a:rPr lang="en-US" smtClean="0"/>
              <a:t>12/3/19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3E1DA6-9BAE-134F-8E1C-2776C7B94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CA4C55-AB6D-4849-9181-925CFBB4F46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69951B-D408-CE4C-B9B8-30EAC1501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909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9" name="Shape 17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42293848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Calibri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0" name="Shape 19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Depression is “the most common (unrecognized) complication of childbearing.” (Wisner et al, 2002)</a:t>
            </a:r>
          </a:p>
          <a:p>
            <a:pPr>
              <a:spcBef>
                <a:spcPts val="300"/>
              </a:spcBef>
              <a:defRPr sz="1000"/>
            </a:pPr>
            <a:r>
              <a:t>Listening to Mothers: </a:t>
            </a:r>
            <a:br/>
            <a:r>
              <a:t>Report of the First National US Survey of Women’s Childbearing Experiences</a:t>
            </a:r>
          </a:p>
          <a:p>
            <a:r>
              <a:t>1583 mothers, 5/15-6/16, 2002 (delivery within 24 months of this time frame)</a:t>
            </a:r>
          </a:p>
          <a:p>
            <a:r>
              <a:t>According to EPDS scores, almost 1 mother in 5 experienced depression in the week preceding the survey</a:t>
            </a:r>
          </a:p>
          <a:p>
            <a:r>
              <a:t>Depression: 0-6 mo, 23%; 7-12 mo, 17%; 13-18 mo, 17%; 19-24 mo, 20% 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http://www.childbirthconnection.org/article.asp?ClickedLink=205&amp;ck=10068&amp;area=2. Accessed September 15, 2006</a:t>
            </a:r>
          </a:p>
          <a:p>
            <a:r>
              <a:t>Wide prevalence range: 7% - 26%</a:t>
            </a:r>
          </a:p>
          <a:p>
            <a:r>
              <a:t>Diagnosis is challenging due to overlap with somatic complaints of pregnancy</a:t>
            </a:r>
          </a:p>
          <a:p>
            <a:pPr lvl="1" indent="457200"/>
            <a:r>
              <a:t>Cognitive/affective symptoms</a:t>
            </a:r>
          </a:p>
          <a:p>
            <a:pPr lvl="1" indent="457200"/>
            <a:r>
              <a:t>Functional impairment</a:t>
            </a:r>
          </a:p>
          <a:p>
            <a:r>
              <a:t>Depression is the leading cause of disease-related disability among women (Kessler 2003)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B44FAE-1FA5-432F-867C-1A8BCC0B85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7238" cy="3427412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186" y="4344901"/>
            <a:ext cx="5487629" cy="4113953"/>
          </a:xfrm>
          <a:noFill/>
          <a:ln/>
        </p:spPr>
        <p:txBody>
          <a:bodyPr/>
          <a:lstStyle/>
          <a:p>
            <a:pPr eaLnBrk="1" hangingPunct="1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0278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874B178-B4B5-47E6-9ABC-C64A2E2986CF}" type="slidenum">
              <a:rPr lang="en-US" smtClean="0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latin typeface="Arial" pitchFamily="34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Arial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856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60" name="Shape 26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81000"/>
              </a:lnSpc>
              <a:defRPr sz="1000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lnSpc>
                <a:spcPct val="81000"/>
              </a:lnSpc>
              <a:spcBef>
                <a:spcPts val="300"/>
              </a:spcBef>
              <a:defRPr sz="1000">
                <a:latin typeface="Arial"/>
                <a:ea typeface="Arial"/>
                <a:cs typeface="Arial"/>
                <a:sym typeface="Arial"/>
              </a:defRPr>
            </a:pPr>
            <a:r>
              <a:t>Still face paradigm</a:t>
            </a:r>
          </a:p>
          <a:p>
            <a:pPr>
              <a:lnSpc>
                <a:spcPct val="81000"/>
              </a:lnSpc>
              <a:spcBef>
                <a:spcPts val="300"/>
              </a:spcBef>
              <a:defRPr sz="1000">
                <a:latin typeface="Arial"/>
                <a:ea typeface="Arial"/>
                <a:cs typeface="Arial"/>
                <a:sym typeface="Arial"/>
              </a:defRPr>
            </a:pPr>
            <a:r>
              <a:t>Withdrawal from caretaker</a:t>
            </a:r>
          </a:p>
          <a:p>
            <a:pPr>
              <a:lnSpc>
                <a:spcPct val="81000"/>
              </a:lnSpc>
              <a:spcBef>
                <a:spcPts val="300"/>
              </a:spcBef>
              <a:defRPr sz="1000">
                <a:latin typeface="Arial"/>
                <a:ea typeface="Arial"/>
                <a:cs typeface="Arial"/>
                <a:sym typeface="Arial"/>
              </a:defRPr>
            </a:pPr>
            <a:r>
              <a:t>Higher cortisol levels </a:t>
            </a:r>
          </a:p>
          <a:p>
            <a:pPr>
              <a:lnSpc>
                <a:spcPct val="81000"/>
              </a:lnSpc>
              <a:spcBef>
                <a:spcPts val="0"/>
              </a:spcBef>
              <a:defRPr sz="1000">
                <a:latin typeface="Arial"/>
                <a:ea typeface="Arial"/>
                <a:cs typeface="Arial"/>
                <a:sym typeface="Arial"/>
              </a:defRPr>
            </a:pPr>
            <a:r>
              <a:t>Suicidal behavior and conduct problems</a:t>
            </a:r>
          </a:p>
          <a:p>
            <a:pPr>
              <a:lnSpc>
                <a:spcPct val="81000"/>
              </a:lnSpc>
              <a:spcBef>
                <a:spcPts val="0"/>
              </a:spcBef>
              <a:defRPr sz="1000">
                <a:latin typeface="Arial"/>
                <a:ea typeface="Arial"/>
                <a:cs typeface="Arial"/>
                <a:sym typeface="Arial"/>
              </a:defRPr>
            </a:pPr>
            <a:r>
              <a:t>3x more likely to develop major depression, anxiety or substance dependence</a:t>
            </a:r>
          </a:p>
          <a:p>
            <a:pPr>
              <a:lnSpc>
                <a:spcPct val="81000"/>
              </a:lnSpc>
              <a:spcBef>
                <a:spcPts val="0"/>
              </a:spcBef>
              <a:defRPr sz="1000">
                <a:latin typeface="Arial"/>
                <a:ea typeface="Arial"/>
                <a:cs typeface="Arial"/>
                <a:sym typeface="Arial"/>
              </a:defRPr>
            </a:pPr>
            <a:r>
              <a:t>Behavioral/emotional problems seen in 4-6 year olds</a:t>
            </a:r>
          </a:p>
          <a:p>
            <a:pPr>
              <a:lnSpc>
                <a:spcPct val="81000"/>
              </a:lnSpc>
              <a:spcBef>
                <a:spcPts val="0"/>
              </a:spcBef>
              <a:defRPr sz="1000">
                <a:latin typeface="Arial"/>
                <a:ea typeface="Arial"/>
                <a:cs typeface="Arial"/>
                <a:sym typeface="Arial"/>
              </a:defRPr>
            </a:pPr>
            <a:r>
              <a:t>ADHD, externalizing problems, self-reported anxiety – 8-9 year olds</a:t>
            </a:r>
          </a:p>
          <a:p>
            <a:pPr>
              <a:lnSpc>
                <a:spcPct val="81000"/>
              </a:lnSpc>
              <a:spcBef>
                <a:spcPts val="0"/>
              </a:spcBef>
              <a:defRPr sz="1000">
                <a:latin typeface="Arial"/>
                <a:ea typeface="Arial"/>
                <a:cs typeface="Arial"/>
                <a:sym typeface="Arial"/>
              </a:defRPr>
            </a:pPr>
            <a:r>
              <a:t>Impulsivity on testing, poorer scores on IQ tests – 14-15 year olds</a:t>
            </a:r>
          </a:p>
          <a:p>
            <a:pPr>
              <a:lnSpc>
                <a:spcPct val="81000"/>
              </a:lnSpc>
              <a:spcBef>
                <a:spcPts val="0"/>
              </a:spcBef>
              <a:defRPr sz="1100">
                <a:latin typeface="Arial"/>
                <a:ea typeface="Arial"/>
                <a:cs typeface="Arial"/>
                <a:sym typeface="Arial"/>
              </a:defRPr>
            </a:pPr>
            <a:r>
              <a:t>Fathers do not compensate by behaving “more optimally” if partner is depressed</a:t>
            </a:r>
            <a:endParaRPr sz="1000"/>
          </a:p>
          <a:p>
            <a:pPr>
              <a:lnSpc>
                <a:spcPct val="81000"/>
              </a:lnSpc>
              <a:spcBef>
                <a:spcPts val="0"/>
              </a:spcBef>
              <a:defRPr sz="1000">
                <a:latin typeface="Arial"/>
                <a:ea typeface="Arial"/>
                <a:cs typeface="Arial"/>
                <a:sym typeface="Arial"/>
              </a:defRPr>
            </a:pPr>
            <a:endParaRPr sz="1000"/>
          </a:p>
          <a:p>
            <a:pPr>
              <a:lnSpc>
                <a:spcPct val="81000"/>
              </a:lnSpc>
              <a:spcBef>
                <a:spcPts val="0"/>
              </a:spcBef>
              <a:defRPr sz="1000">
                <a:latin typeface="Arial"/>
                <a:ea typeface="Arial"/>
                <a:cs typeface="Arial"/>
                <a:sym typeface="Arial"/>
              </a:defRPr>
            </a:pPr>
            <a:endParaRPr sz="1000"/>
          </a:p>
          <a:p>
            <a:pPr>
              <a:lnSpc>
                <a:spcPct val="81000"/>
              </a:lnSpc>
              <a:spcBef>
                <a:spcPts val="0"/>
              </a:spcBef>
              <a:defRPr sz="1000">
                <a:latin typeface="Arial"/>
                <a:ea typeface="Arial"/>
                <a:cs typeface="Arial"/>
                <a:sym typeface="Arial"/>
              </a:defRPr>
            </a:pPr>
            <a:r>
              <a:t>Kurki et al.,2000; Monk, 2001; Field et al., 1995; Teixeira et al. BMJ 1999; Bonari et al., 2004; Hoffman et al., 2000; Wadhwa et al.,1993; Chrousos &amp; Gold, 1992; Wadwha et al.,2001 </a:t>
            </a:r>
          </a:p>
          <a:p>
            <a:pPr>
              <a:lnSpc>
                <a:spcPct val="81000"/>
              </a:lnSpc>
              <a:defRPr sz="1000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lnSpc>
                <a:spcPct val="81000"/>
              </a:lnSpc>
              <a:spcBef>
                <a:spcPts val="300"/>
              </a:spcBef>
              <a:defRPr sz="1000">
                <a:latin typeface="Arial"/>
                <a:ea typeface="Arial"/>
                <a:cs typeface="Arial"/>
                <a:sym typeface="Arial"/>
              </a:defRPr>
            </a:pPr>
            <a:r>
              <a:t>Hay et al (2001; 2003): </a:t>
            </a:r>
          </a:p>
          <a:p>
            <a:pPr lvl="1" indent="457200">
              <a:lnSpc>
                <a:spcPct val="81000"/>
              </a:lnSpc>
              <a:spcBef>
                <a:spcPts val="300"/>
              </a:spcBef>
              <a:defRPr sz="1000">
                <a:latin typeface="Arial"/>
                <a:ea typeface="Arial"/>
                <a:cs typeface="Arial"/>
                <a:sym typeface="Arial"/>
              </a:defRPr>
            </a:pPr>
            <a:r>
              <a:t>149 women diagnosed with PPD followed for 11 years.</a:t>
            </a:r>
          </a:p>
          <a:p>
            <a:pPr lvl="1" indent="457200">
              <a:lnSpc>
                <a:spcPct val="81000"/>
              </a:lnSpc>
              <a:spcBef>
                <a:spcPts val="300"/>
              </a:spcBef>
              <a:defRPr sz="1000">
                <a:latin typeface="Arial"/>
                <a:ea typeface="Arial"/>
                <a:cs typeface="Arial"/>
                <a:sym typeface="Arial"/>
              </a:defRPr>
            </a:pPr>
            <a:r>
              <a:t>Of the 132 children tested @ age 11, significantly lower IQ, increased attention problems, and difficulties in math</a:t>
            </a:r>
          </a:p>
          <a:p>
            <a:pPr lvl="1" indent="457200">
              <a:lnSpc>
                <a:spcPct val="81000"/>
              </a:lnSpc>
              <a:spcBef>
                <a:spcPts val="300"/>
              </a:spcBef>
              <a:defRPr sz="1000">
                <a:latin typeface="Arial"/>
                <a:ea typeface="Arial"/>
                <a:cs typeface="Arial"/>
                <a:sym typeface="Arial"/>
              </a:defRPr>
            </a:pPr>
            <a:r>
              <a:t>Also, increased violent behavior in 11 year olds.</a:t>
            </a:r>
          </a:p>
          <a:p>
            <a:pPr>
              <a:lnSpc>
                <a:spcPct val="81000"/>
              </a:lnSpc>
              <a:defRPr sz="1000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lnSpc>
                <a:spcPct val="81000"/>
              </a:lnSpc>
              <a:defRPr sz="1400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lnSpc>
                <a:spcPct val="81000"/>
              </a:lnSpc>
              <a:spcBef>
                <a:spcPts val="500"/>
              </a:spcBef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Father-infant interaction:</a:t>
            </a:r>
          </a:p>
          <a:p>
            <a:pPr>
              <a:lnSpc>
                <a:spcPct val="81000"/>
              </a:lnSpc>
              <a:spcBef>
                <a:spcPts val="600"/>
              </a:spcBef>
              <a:defRPr sz="1100">
                <a:latin typeface="Arial"/>
                <a:ea typeface="Arial"/>
                <a:cs typeface="Arial"/>
                <a:sym typeface="Arial"/>
              </a:defRPr>
            </a:pPr>
            <a:r>
              <a:t>Do not compensate by behaving “more optimally” if partner is depressed</a:t>
            </a:r>
          </a:p>
          <a:p>
            <a:pPr>
              <a:lnSpc>
                <a:spcPct val="81000"/>
              </a:lnSpc>
              <a:spcBef>
                <a:spcPts val="600"/>
              </a:spcBef>
              <a:defRPr sz="1100">
                <a:latin typeface="Arial"/>
                <a:ea typeface="Arial"/>
                <a:cs typeface="Arial"/>
                <a:sym typeface="Arial"/>
              </a:defRPr>
            </a:pPr>
            <a:r>
              <a:t>Higher paternal parenting stress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FCE03B8-4EAB-41B6-846E-A1F7F0D3F819}" type="slidenum">
              <a:rPr lang="en-US" smtClean="0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>
              <a:latin typeface="Arial" pitchFamily="34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Arial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5207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4A5445-C147-DF45-9874-30F0ABE9D19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6109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B44FAE-1FA5-432F-867C-1A8BCC0B85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7238" cy="3427412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186" y="4344901"/>
            <a:ext cx="5487629" cy="4113953"/>
          </a:xfrm>
          <a:noFill/>
          <a:ln/>
        </p:spPr>
        <p:txBody>
          <a:bodyPr/>
          <a:lstStyle/>
          <a:p>
            <a:pPr eaLnBrk="1" hangingPunct="1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41883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B44FAE-1FA5-432F-867C-1A8BCC0B85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7238" cy="3427412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186" y="4344901"/>
            <a:ext cx="5487629" cy="4113953"/>
          </a:xfrm>
          <a:noFill/>
          <a:ln/>
        </p:spPr>
        <p:txBody>
          <a:bodyPr/>
          <a:lstStyle/>
          <a:p>
            <a:pPr eaLnBrk="1" hangingPunct="1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2976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0" y="2157319"/>
            <a:ext cx="8915400" cy="877825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914400" y="3034552"/>
            <a:ext cx="8001000" cy="3823448"/>
          </a:xfrm>
          <a:prstGeom prst="rect">
            <a:avLst/>
          </a:prstGeom>
          <a:solidFill>
            <a:srgbClr val="E4E6DE"/>
          </a:solidFill>
        </p:spPr>
        <p:txBody>
          <a:bodyPr lIns="91439" tIns="91439" rIns="91439" bIns="91439"/>
          <a:lstStyle>
            <a:lvl1pPr marL="0" indent="0">
              <a:buClrTx/>
              <a:buSzTx/>
              <a:buFontTx/>
              <a:buNone/>
              <a:defRPr sz="1800"/>
            </a:lvl1pPr>
            <a:lvl2pPr marL="0" indent="457200">
              <a:buClrTx/>
              <a:buSzTx/>
              <a:buFontTx/>
              <a:buNone/>
              <a:defRPr sz="1800"/>
            </a:lvl2pPr>
            <a:lvl3pPr marL="0" indent="914400">
              <a:buClrTx/>
              <a:buSzTx/>
              <a:buFontTx/>
              <a:buNone/>
              <a:defRPr sz="1800"/>
            </a:lvl3pPr>
            <a:lvl4pPr marL="0" indent="1371600">
              <a:buClrTx/>
              <a:buSzTx/>
              <a:buFontTx/>
              <a:buNone/>
              <a:defRPr sz="1800"/>
            </a:lvl4pPr>
            <a:lvl5pPr marL="0" indent="1828800">
              <a:buClrTx/>
              <a:buSzTx/>
              <a:buFontTx/>
              <a:buNone/>
              <a:defRPr sz="1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hape 1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title"/>
          </p:nvPr>
        </p:nvSpPr>
        <p:spPr>
          <a:xfrm>
            <a:off x="0" y="4114800"/>
            <a:ext cx="8915400" cy="877825"/>
          </a:xfrm>
          <a:prstGeom prst="rect">
            <a:avLst/>
          </a:prstGeom>
        </p:spPr>
        <p:txBody>
          <a:bodyPr lIns="137160" tIns="137160" rIns="137160" bIns="137160" anchor="b"/>
          <a:lstStyle>
            <a:lvl1pPr>
              <a:defRPr sz="2400"/>
            </a:lvl1pPr>
          </a:lstStyle>
          <a:p>
            <a:r>
              <a:t>Title Text</a:t>
            </a:r>
          </a:p>
        </p:txBody>
      </p:sp>
      <p:sp>
        <p:nvSpPr>
          <p:cNvPr id="111" name="Shape 111"/>
          <p:cNvSpPr>
            <a:spLocks noGrp="1"/>
          </p:cNvSpPr>
          <p:nvPr>
            <p:ph type="body" sz="half" idx="1"/>
          </p:nvPr>
        </p:nvSpPr>
        <p:spPr>
          <a:xfrm>
            <a:off x="914400" y="5002305"/>
            <a:ext cx="8001000" cy="1855696"/>
          </a:xfrm>
          <a:prstGeom prst="rect">
            <a:avLst/>
          </a:prstGeom>
          <a:solidFill>
            <a:srgbClr val="E4E6DE"/>
          </a:solidFill>
        </p:spPr>
        <p:txBody>
          <a:bodyPr lIns="137160" tIns="137160" rIns="137160" bIns="137160"/>
          <a:lstStyle>
            <a:lvl1pPr marL="0" indent="0">
              <a:spcBef>
                <a:spcPts val="300"/>
              </a:spcBef>
              <a:buClrTx/>
              <a:buSzTx/>
              <a:buFontTx/>
              <a:buNone/>
              <a:defRPr sz="1600"/>
            </a:lvl1pPr>
            <a:lvl2pPr marL="0" indent="457200">
              <a:spcBef>
                <a:spcPts val="300"/>
              </a:spcBef>
              <a:buClrTx/>
              <a:buSzTx/>
              <a:buFontTx/>
              <a:buNone/>
              <a:defRPr sz="1600"/>
            </a:lvl2pPr>
            <a:lvl3pPr marL="0" indent="914400">
              <a:spcBef>
                <a:spcPts val="300"/>
              </a:spcBef>
              <a:buClrTx/>
              <a:buSzTx/>
              <a:buFontTx/>
              <a:buNone/>
              <a:defRPr sz="1600"/>
            </a:lvl3pPr>
            <a:lvl4pPr marL="0" indent="1371600">
              <a:spcBef>
                <a:spcPts val="300"/>
              </a:spcBef>
              <a:buClrTx/>
              <a:buSzTx/>
              <a:buFontTx/>
              <a:buNone/>
              <a:defRPr sz="1600"/>
            </a:lvl4pPr>
            <a:lvl5pPr marL="0" indent="1828800">
              <a:spcBef>
                <a:spcPts val="300"/>
              </a:spcBef>
              <a:buClrTx/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2" name="Shape 112"/>
          <p:cNvSpPr>
            <a:spLocks noGrp="1"/>
          </p:cNvSpPr>
          <p:nvPr>
            <p:ph type="pic" sz="half" idx="13"/>
          </p:nvPr>
        </p:nvSpPr>
        <p:spPr>
          <a:xfrm>
            <a:off x="927100" y="1129552"/>
            <a:ext cx="7988300" cy="298094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13" name="Shape 113"/>
          <p:cNvSpPr>
            <a:spLocks noGrp="1"/>
          </p:cNvSpPr>
          <p:nvPr>
            <p:ph type="sldNum" sz="quarter" idx="2"/>
          </p:nvPr>
        </p:nvSpPr>
        <p:spPr>
          <a:xfrm>
            <a:off x="5486400" y="6172200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>
            <a:spLocks noGrp="1"/>
          </p:cNvSpPr>
          <p:nvPr>
            <p:ph type="title"/>
          </p:nvPr>
        </p:nvSpPr>
        <p:spPr>
          <a:xfrm>
            <a:off x="0" y="4114800"/>
            <a:ext cx="8915400" cy="877825"/>
          </a:xfrm>
          <a:prstGeom prst="rect">
            <a:avLst/>
          </a:prstGeom>
        </p:spPr>
        <p:txBody>
          <a:bodyPr lIns="137160" tIns="137160" rIns="137160" bIns="137160" anchor="b"/>
          <a:lstStyle>
            <a:lvl1pPr>
              <a:defRPr sz="2400"/>
            </a:lvl1pPr>
          </a:lstStyle>
          <a:p>
            <a:r>
              <a:t>Title Text</a:t>
            </a:r>
          </a:p>
        </p:txBody>
      </p:sp>
      <p:sp>
        <p:nvSpPr>
          <p:cNvPr id="121" name="Shape 121"/>
          <p:cNvSpPr>
            <a:spLocks noGrp="1"/>
          </p:cNvSpPr>
          <p:nvPr>
            <p:ph type="body" sz="half" idx="1"/>
          </p:nvPr>
        </p:nvSpPr>
        <p:spPr>
          <a:xfrm>
            <a:off x="914400" y="5002305"/>
            <a:ext cx="8001000" cy="1855696"/>
          </a:xfrm>
          <a:prstGeom prst="rect">
            <a:avLst/>
          </a:prstGeom>
          <a:solidFill>
            <a:srgbClr val="E4E6DE"/>
          </a:solidFill>
        </p:spPr>
        <p:txBody>
          <a:bodyPr lIns="137160" tIns="137160" rIns="137160" bIns="137160"/>
          <a:lstStyle>
            <a:lvl1pPr marL="0" indent="0">
              <a:spcBef>
                <a:spcPts val="300"/>
              </a:spcBef>
              <a:buClrTx/>
              <a:buSzTx/>
              <a:buFontTx/>
              <a:buNone/>
              <a:defRPr sz="1600"/>
            </a:lvl1pPr>
            <a:lvl2pPr marL="0" indent="457200">
              <a:spcBef>
                <a:spcPts val="300"/>
              </a:spcBef>
              <a:buClrTx/>
              <a:buSzTx/>
              <a:buFontTx/>
              <a:buNone/>
              <a:defRPr sz="1600"/>
            </a:lvl2pPr>
            <a:lvl3pPr marL="0" indent="914400">
              <a:spcBef>
                <a:spcPts val="300"/>
              </a:spcBef>
              <a:buClrTx/>
              <a:buSzTx/>
              <a:buFontTx/>
              <a:buNone/>
              <a:defRPr sz="1600"/>
            </a:lvl3pPr>
            <a:lvl4pPr marL="0" indent="1371600">
              <a:spcBef>
                <a:spcPts val="300"/>
              </a:spcBef>
              <a:buClrTx/>
              <a:buSzTx/>
              <a:buFontTx/>
              <a:buNone/>
              <a:defRPr sz="1600"/>
            </a:lvl4pPr>
            <a:lvl5pPr marL="0" indent="1828800">
              <a:spcBef>
                <a:spcPts val="300"/>
              </a:spcBef>
              <a:buClrTx/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2" name="Shape 122"/>
          <p:cNvSpPr>
            <a:spLocks noGrp="1"/>
          </p:cNvSpPr>
          <p:nvPr>
            <p:ph type="pic" sz="quarter" idx="13"/>
          </p:nvPr>
        </p:nvSpPr>
        <p:spPr>
          <a:xfrm>
            <a:off x="927100" y="1129552"/>
            <a:ext cx="3986785" cy="298094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23" name="Shape 123"/>
          <p:cNvSpPr>
            <a:spLocks noGrp="1"/>
          </p:cNvSpPr>
          <p:nvPr>
            <p:ph type="pic" sz="quarter" idx="14"/>
          </p:nvPr>
        </p:nvSpPr>
        <p:spPr>
          <a:xfrm>
            <a:off x="4928615" y="1129552"/>
            <a:ext cx="3986785" cy="298094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24" name="Shape 124"/>
          <p:cNvSpPr>
            <a:spLocks noGrp="1"/>
          </p:cNvSpPr>
          <p:nvPr>
            <p:ph type="sldNum" sz="quarter" idx="2"/>
          </p:nvPr>
        </p:nvSpPr>
        <p:spPr>
          <a:xfrm>
            <a:off x="5486400" y="6172200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/>
          </p:cNvSpPr>
          <p:nvPr>
            <p:ph type="title"/>
          </p:nvPr>
        </p:nvSpPr>
        <p:spPr>
          <a:xfrm>
            <a:off x="0" y="4114800"/>
            <a:ext cx="8915400" cy="877825"/>
          </a:xfrm>
          <a:prstGeom prst="rect">
            <a:avLst/>
          </a:prstGeom>
        </p:spPr>
        <p:txBody>
          <a:bodyPr lIns="137160" tIns="137160" rIns="137160" bIns="137160" anchor="b"/>
          <a:lstStyle>
            <a:lvl1pPr>
              <a:defRPr sz="2400"/>
            </a:lvl1pPr>
          </a:lstStyle>
          <a:p>
            <a:r>
              <a:t>Title Text</a:t>
            </a:r>
          </a:p>
        </p:txBody>
      </p:sp>
      <p:sp>
        <p:nvSpPr>
          <p:cNvPr id="132" name="Shape 132"/>
          <p:cNvSpPr>
            <a:spLocks noGrp="1"/>
          </p:cNvSpPr>
          <p:nvPr>
            <p:ph type="body" sz="half" idx="1"/>
          </p:nvPr>
        </p:nvSpPr>
        <p:spPr>
          <a:xfrm>
            <a:off x="914400" y="5002305"/>
            <a:ext cx="8001000" cy="1855696"/>
          </a:xfrm>
          <a:prstGeom prst="rect">
            <a:avLst/>
          </a:prstGeom>
          <a:solidFill>
            <a:srgbClr val="E4E6DE"/>
          </a:solidFill>
        </p:spPr>
        <p:txBody>
          <a:bodyPr lIns="137160" tIns="137160" rIns="137160" bIns="137160"/>
          <a:lstStyle>
            <a:lvl1pPr marL="0" indent="0">
              <a:spcBef>
                <a:spcPts val="300"/>
              </a:spcBef>
              <a:buClrTx/>
              <a:buSzTx/>
              <a:buFontTx/>
              <a:buNone/>
              <a:defRPr sz="1600"/>
            </a:lvl1pPr>
            <a:lvl2pPr marL="0" indent="457200">
              <a:spcBef>
                <a:spcPts val="300"/>
              </a:spcBef>
              <a:buClrTx/>
              <a:buSzTx/>
              <a:buFontTx/>
              <a:buNone/>
              <a:defRPr sz="1600"/>
            </a:lvl2pPr>
            <a:lvl3pPr marL="0" indent="914400">
              <a:spcBef>
                <a:spcPts val="300"/>
              </a:spcBef>
              <a:buClrTx/>
              <a:buSzTx/>
              <a:buFontTx/>
              <a:buNone/>
              <a:defRPr sz="1600"/>
            </a:lvl3pPr>
            <a:lvl4pPr marL="0" indent="1371600">
              <a:spcBef>
                <a:spcPts val="300"/>
              </a:spcBef>
              <a:buClrTx/>
              <a:buSzTx/>
              <a:buFontTx/>
              <a:buNone/>
              <a:defRPr sz="1600"/>
            </a:lvl4pPr>
            <a:lvl5pPr marL="0" indent="1828800">
              <a:spcBef>
                <a:spcPts val="300"/>
              </a:spcBef>
              <a:buClrTx/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3" name="Shape 133"/>
          <p:cNvSpPr>
            <a:spLocks noGrp="1"/>
          </p:cNvSpPr>
          <p:nvPr>
            <p:ph type="pic" sz="half" idx="13"/>
          </p:nvPr>
        </p:nvSpPr>
        <p:spPr>
          <a:xfrm>
            <a:off x="927100" y="1129552"/>
            <a:ext cx="6601969" cy="298094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34" name="Shape 134"/>
          <p:cNvSpPr>
            <a:spLocks noGrp="1"/>
          </p:cNvSpPr>
          <p:nvPr>
            <p:ph type="pic" sz="quarter" idx="14"/>
          </p:nvPr>
        </p:nvSpPr>
        <p:spPr>
          <a:xfrm>
            <a:off x="7543800" y="1129552"/>
            <a:ext cx="1371600" cy="1481329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35" name="Shape 135"/>
          <p:cNvSpPr>
            <a:spLocks noGrp="1"/>
          </p:cNvSpPr>
          <p:nvPr>
            <p:ph type="pic" sz="quarter" idx="15"/>
          </p:nvPr>
        </p:nvSpPr>
        <p:spPr>
          <a:xfrm>
            <a:off x="7543800" y="2629168"/>
            <a:ext cx="1371600" cy="1481329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36" name="Shape 136"/>
          <p:cNvSpPr>
            <a:spLocks noGrp="1"/>
          </p:cNvSpPr>
          <p:nvPr>
            <p:ph type="sldNum" sz="quarter" idx="2"/>
          </p:nvPr>
        </p:nvSpPr>
        <p:spPr>
          <a:xfrm>
            <a:off x="5486400" y="6172200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4" cy="9144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44" name="Shape 144"/>
          <p:cNvSpPr>
            <a:spLocks noGrp="1"/>
          </p:cNvSpPr>
          <p:nvPr>
            <p:ph type="body" idx="1"/>
          </p:nvPr>
        </p:nvSpPr>
        <p:spPr>
          <a:xfrm>
            <a:off x="1114424" y="2595561"/>
            <a:ext cx="7610476" cy="367076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5" name="Shape 1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/>
          </p:cNvSpPr>
          <p:nvPr>
            <p:ph type="title"/>
          </p:nvPr>
        </p:nvSpPr>
        <p:spPr>
          <a:xfrm>
            <a:off x="7987552" y="1129554"/>
            <a:ext cx="914401" cy="5533279"/>
          </a:xfrm>
          <a:prstGeom prst="rect">
            <a:avLst/>
          </a:prstGeom>
        </p:spPr>
        <p:txBody>
          <a:bodyPr lIns="274320" tIns="274320" rIns="274320" bIns="274320"/>
          <a:lstStyle/>
          <a:p>
            <a:r>
              <a:t>Title Text</a:t>
            </a:r>
          </a:p>
        </p:txBody>
      </p:sp>
      <p:sp>
        <p:nvSpPr>
          <p:cNvPr id="153" name="Shape 153"/>
          <p:cNvSpPr>
            <a:spLocks noGrp="1"/>
          </p:cNvSpPr>
          <p:nvPr>
            <p:ph type="body" idx="1"/>
          </p:nvPr>
        </p:nvSpPr>
        <p:spPr>
          <a:xfrm>
            <a:off x="1117600" y="1734671"/>
            <a:ext cx="6426200" cy="4542305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4" name="Shape 15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71" name="Shape 171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4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2" name="Shape 17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1_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EDA5F-DD6F-5541-84B7-E41C49EA2AAD}" type="datetime1">
              <a:rPr lang="en-US" smtClean="0"/>
              <a:t>12/3/19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3494B-96E1-4198-9247-0E7A3FED7D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722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9843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085467-5796-4430-9AE6-96674469F24A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923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621244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4" cy="9144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xfrm>
            <a:off x="1114424" y="2595561"/>
            <a:ext cx="7610476" cy="367076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448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0359E2-CA8A-406E-97D2-4AA4A747E1C0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8868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9135FD-1DEF-423D-8E55-F53EE4B7D3D7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8561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CEC87-E5E8-4909-8E71-435B9CE63B65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7206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CBAF43-E7CF-440A-99FF-10837E929CA4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3130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46051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CF0314-2647-4C82-9320-ABC1909981AC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1188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5845900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4786772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77826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/>
          </p:cNvSpPr>
          <p:nvPr>
            <p:ph type="title"/>
          </p:nvPr>
        </p:nvSpPr>
        <p:spPr>
          <a:xfrm>
            <a:off x="0" y="5025435"/>
            <a:ext cx="8915400" cy="9144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2" name="Shape 32"/>
          <p:cNvSpPr>
            <a:spLocks noGrp="1"/>
          </p:cNvSpPr>
          <p:nvPr>
            <p:ph type="body" sz="quarter" idx="1"/>
          </p:nvPr>
        </p:nvSpPr>
        <p:spPr>
          <a:xfrm>
            <a:off x="914400" y="5943600"/>
            <a:ext cx="8001000" cy="914400"/>
          </a:xfrm>
          <a:prstGeom prst="rect">
            <a:avLst/>
          </a:prstGeom>
          <a:solidFill>
            <a:srgbClr val="E4E6DE"/>
          </a:solidFill>
        </p:spPr>
        <p:txBody>
          <a:bodyPr lIns="91439" tIns="91439" rIns="91439" bIns="91439"/>
          <a:lstStyle>
            <a:lvl1pPr marL="0" indent="0">
              <a:spcBef>
                <a:spcPts val="300"/>
              </a:spcBef>
              <a:buClrTx/>
              <a:buSzTx/>
              <a:buFontTx/>
              <a:buNone/>
              <a:defRPr sz="1800"/>
            </a:lvl1pPr>
            <a:lvl2pPr marL="0" indent="457200">
              <a:spcBef>
                <a:spcPts val="300"/>
              </a:spcBef>
              <a:buClrTx/>
              <a:buSzTx/>
              <a:buFontTx/>
              <a:buNone/>
              <a:defRPr sz="1800"/>
            </a:lvl2pPr>
            <a:lvl3pPr marL="0" indent="914400">
              <a:spcBef>
                <a:spcPts val="300"/>
              </a:spcBef>
              <a:buClrTx/>
              <a:buSzTx/>
              <a:buFontTx/>
              <a:buNone/>
              <a:defRPr sz="1800"/>
            </a:lvl3pPr>
            <a:lvl4pPr marL="0" indent="1371600">
              <a:spcBef>
                <a:spcPts val="300"/>
              </a:spcBef>
              <a:buClrTx/>
              <a:buSzTx/>
              <a:buFontTx/>
              <a:buNone/>
              <a:defRPr sz="1800"/>
            </a:lvl4pPr>
            <a:lvl5pPr marL="0" indent="1828800">
              <a:spcBef>
                <a:spcPts val="300"/>
              </a:spcBef>
              <a:buClrTx/>
              <a:buSzTx/>
              <a:buFontTx/>
              <a:buNone/>
              <a:defRPr sz="1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hape 33"/>
          <p:cNvSpPr>
            <a:spLocks noGrp="1"/>
          </p:cNvSpPr>
          <p:nvPr>
            <p:ph type="pic" idx="13"/>
          </p:nvPr>
        </p:nvSpPr>
        <p:spPr>
          <a:xfrm>
            <a:off x="927100" y="1129552"/>
            <a:ext cx="7988300" cy="388620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4" name="Shape 34"/>
          <p:cNvSpPr>
            <a:spLocks noGrp="1"/>
          </p:cNvSpPr>
          <p:nvPr>
            <p:ph type="sldNum" sz="quarter" idx="2"/>
          </p:nvPr>
        </p:nvSpPr>
        <p:spPr>
          <a:xfrm>
            <a:off x="5486400" y="6172200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692B33-BD82-4B97-87EB-17C5265DB82F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1369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B1E065-BD94-49C3-B384-C8719AF6F259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48694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3494B-96E1-4198-9247-0E7A3FED7D58}" type="slidenum"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16362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1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9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7E87D-B19C-4F56-BDC3-3D56A5DEE1DA}" type="slidenum"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10633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2" name="Shape 16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3" name="Shape 16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3571043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1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42" name="Shape 42"/>
          <p:cNvSpPr>
            <a:spLocks noGrp="1"/>
          </p:cNvSpPr>
          <p:nvPr>
            <p:ph type="body" sz="quarter" idx="1"/>
          </p:nvPr>
        </p:nvSpPr>
        <p:spPr>
          <a:xfrm>
            <a:off x="914400" y="5484607"/>
            <a:ext cx="8001000" cy="777241"/>
          </a:xfrm>
          <a:prstGeom prst="rect">
            <a:avLst/>
          </a:prstGeom>
          <a:solidFill>
            <a:srgbClr val="E4E6DE"/>
          </a:solidFill>
        </p:spPr>
        <p:txBody>
          <a:bodyPr lIns="91439" tIns="91439" rIns="91439" bIns="91439" anchor="ctr"/>
          <a:lstStyle>
            <a:lvl1pPr marL="0" indent="0">
              <a:spcBef>
                <a:spcPts val="300"/>
              </a:spcBef>
              <a:buClrTx/>
              <a:buSzTx/>
              <a:buFontTx/>
              <a:buNone/>
              <a:defRPr sz="1800"/>
            </a:lvl1pPr>
            <a:lvl2pPr marL="0" indent="457200">
              <a:spcBef>
                <a:spcPts val="300"/>
              </a:spcBef>
              <a:buClrTx/>
              <a:buSzTx/>
              <a:buFontTx/>
              <a:buNone/>
              <a:defRPr sz="1800"/>
            </a:lvl2pPr>
            <a:lvl3pPr marL="0" indent="914400">
              <a:spcBef>
                <a:spcPts val="300"/>
              </a:spcBef>
              <a:buClrTx/>
              <a:buSzTx/>
              <a:buFontTx/>
              <a:buNone/>
              <a:defRPr sz="1800"/>
            </a:lvl3pPr>
            <a:lvl4pPr marL="0" indent="1371600">
              <a:spcBef>
                <a:spcPts val="300"/>
              </a:spcBef>
              <a:buClrTx/>
              <a:buSzTx/>
              <a:buFontTx/>
              <a:buNone/>
              <a:defRPr sz="1800"/>
            </a:lvl4pPr>
            <a:lvl5pPr marL="0" indent="1828800">
              <a:spcBef>
                <a:spcPts val="300"/>
              </a:spcBef>
              <a:buClrTx/>
              <a:buSzTx/>
              <a:buFontTx/>
              <a:buNone/>
              <a:defRPr sz="1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3" name="Shape 4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4" cy="9144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0" name="Shape 60"/>
          <p:cNvSpPr>
            <a:spLocks noGrp="1"/>
          </p:cNvSpPr>
          <p:nvPr>
            <p:ph type="body" sz="quarter" idx="1"/>
          </p:nvPr>
        </p:nvSpPr>
        <p:spPr>
          <a:xfrm>
            <a:off x="1120587" y="2017713"/>
            <a:ext cx="3566161" cy="877888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FontTx/>
              <a:buNone/>
              <a:defRPr sz="2400"/>
            </a:lvl1pPr>
            <a:lvl2pPr marL="0" indent="457200">
              <a:buClrTx/>
              <a:buSzTx/>
              <a:buFontTx/>
              <a:buNone/>
              <a:defRPr sz="2400"/>
            </a:lvl2pPr>
            <a:lvl3pPr marL="0" indent="914400">
              <a:buClrTx/>
              <a:buSzTx/>
              <a:buFontTx/>
              <a:buNone/>
              <a:defRPr sz="2400"/>
            </a:lvl3pPr>
            <a:lvl4pPr marL="0" indent="1371600">
              <a:buClrTx/>
              <a:buSzTx/>
              <a:buFontTx/>
              <a:buNone/>
              <a:defRPr sz="2400"/>
            </a:lvl4pPr>
            <a:lvl5pPr marL="0" indent="1828800">
              <a:buClrTx/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1" name="Shape 61"/>
          <p:cNvSpPr>
            <a:spLocks noGrp="1"/>
          </p:cNvSpPr>
          <p:nvPr>
            <p:ph type="body" sz="quarter" idx="13"/>
          </p:nvPr>
        </p:nvSpPr>
        <p:spPr>
          <a:xfrm>
            <a:off x="5147533" y="2017713"/>
            <a:ext cx="3566160" cy="877888"/>
          </a:xfrm>
          <a:prstGeom prst="rect">
            <a:avLst/>
          </a:prstGeom>
        </p:spPr>
        <p:txBody>
          <a:bodyPr anchor="b"/>
          <a:lstStyle/>
          <a:p>
            <a:pPr marL="0" indent="0">
              <a:buClrTx/>
              <a:buSzTx/>
              <a:buFontTx/>
              <a:buNone/>
              <a:defRPr sz="2400"/>
            </a:pPr>
            <a:endParaRPr/>
          </a:p>
        </p:txBody>
      </p:sp>
      <p:sp>
        <p:nvSpPr>
          <p:cNvPr id="62" name="Shape 62"/>
          <p:cNvSpPr/>
          <p:nvPr/>
        </p:nvSpPr>
        <p:spPr>
          <a:xfrm>
            <a:off x="1212027" y="2904565"/>
            <a:ext cx="3383281" cy="1588"/>
          </a:xfrm>
          <a:prstGeom prst="line">
            <a:avLst/>
          </a:prstGeom>
          <a:ln w="38100">
            <a:solidFill>
              <a:srgbClr val="D6D9CD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3" name="Shape 63"/>
          <p:cNvSpPr/>
          <p:nvPr/>
        </p:nvSpPr>
        <p:spPr>
          <a:xfrm>
            <a:off x="5238974" y="2904565"/>
            <a:ext cx="3383281" cy="1588"/>
          </a:xfrm>
          <a:prstGeom prst="line">
            <a:avLst/>
          </a:prstGeom>
          <a:ln w="38100">
            <a:solidFill>
              <a:srgbClr val="D6D9CD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4" name="Shape 64"/>
          <p:cNvSpPr/>
          <p:nvPr/>
        </p:nvSpPr>
        <p:spPr>
          <a:xfrm>
            <a:off x="1212027" y="2904565"/>
            <a:ext cx="3383281" cy="1588"/>
          </a:xfrm>
          <a:prstGeom prst="line">
            <a:avLst/>
          </a:prstGeom>
          <a:ln w="38100">
            <a:solidFill>
              <a:srgbClr val="D6D9CD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5" name="Shape 65"/>
          <p:cNvSpPr/>
          <p:nvPr/>
        </p:nvSpPr>
        <p:spPr>
          <a:xfrm>
            <a:off x="5238974" y="2904565"/>
            <a:ext cx="3383281" cy="1588"/>
          </a:xfrm>
          <a:prstGeom prst="line">
            <a:avLst/>
          </a:prstGeom>
          <a:ln w="38100">
            <a:solidFill>
              <a:srgbClr val="D6D9CD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6" name="Shape 66"/>
          <p:cNvSpPr/>
          <p:nvPr/>
        </p:nvSpPr>
        <p:spPr>
          <a:xfrm>
            <a:off x="1212027" y="2904565"/>
            <a:ext cx="3383281" cy="1588"/>
          </a:xfrm>
          <a:prstGeom prst="line">
            <a:avLst/>
          </a:prstGeom>
          <a:ln w="38100">
            <a:solidFill>
              <a:srgbClr val="D6D9CD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7" name="Shape 67"/>
          <p:cNvSpPr/>
          <p:nvPr/>
        </p:nvSpPr>
        <p:spPr>
          <a:xfrm>
            <a:off x="5238974" y="2904565"/>
            <a:ext cx="3383281" cy="1588"/>
          </a:xfrm>
          <a:prstGeom prst="line">
            <a:avLst/>
          </a:prstGeom>
          <a:ln w="38100">
            <a:solidFill>
              <a:srgbClr val="D6D9CD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4" cy="9144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/>
          </p:cNvSpPr>
          <p:nvPr>
            <p:ph type="title"/>
          </p:nvPr>
        </p:nvSpPr>
        <p:spPr>
          <a:xfrm>
            <a:off x="0" y="1124711"/>
            <a:ext cx="8915400" cy="9144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1" name="Shape 91"/>
          <p:cNvSpPr>
            <a:spLocks noGrp="1"/>
          </p:cNvSpPr>
          <p:nvPr>
            <p:ph type="body" sz="half" idx="1"/>
          </p:nvPr>
        </p:nvSpPr>
        <p:spPr>
          <a:xfrm>
            <a:off x="5147533" y="2590800"/>
            <a:ext cx="3566161" cy="368617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 marL="685800" indent="-336550">
              <a:defRPr sz="1800"/>
            </a:lvl2pPr>
            <a:lvl3pPr marL="1035050" indent="-349250">
              <a:defRPr sz="1800"/>
            </a:lvl3pPr>
            <a:lvl4pPr marL="1371600" indent="-336550">
              <a:defRPr sz="1800"/>
            </a:lvl4pPr>
            <a:lvl5pPr marL="1720850" indent="-349250">
              <a:defRPr sz="1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2" name="Shape 92"/>
          <p:cNvSpPr>
            <a:spLocks noGrp="1"/>
          </p:cNvSpPr>
          <p:nvPr>
            <p:ph type="body" sz="half" idx="13"/>
          </p:nvPr>
        </p:nvSpPr>
        <p:spPr>
          <a:xfrm>
            <a:off x="900951" y="2039111"/>
            <a:ext cx="3566161" cy="4224529"/>
          </a:xfrm>
          <a:prstGeom prst="rect">
            <a:avLst/>
          </a:prstGeom>
          <a:solidFill>
            <a:srgbClr val="E4E6DE"/>
          </a:solidFill>
        </p:spPr>
        <p:txBody>
          <a:bodyPr lIns="274320" tIns="274320" rIns="274320" bIns="274320"/>
          <a:lstStyle/>
          <a:p>
            <a:pPr marL="0" indent="0">
              <a:buClrTx/>
              <a:buSzTx/>
              <a:buFontTx/>
              <a:buNone/>
              <a:defRPr sz="1800"/>
            </a:pPr>
            <a:endParaRPr/>
          </a:p>
        </p:txBody>
      </p:sp>
      <p:sp>
        <p:nvSpPr>
          <p:cNvPr id="93" name="Shape 9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/>
          </p:cNvSpPr>
          <p:nvPr>
            <p:ph type="title"/>
          </p:nvPr>
        </p:nvSpPr>
        <p:spPr>
          <a:xfrm>
            <a:off x="0" y="1124711"/>
            <a:ext cx="8915400" cy="9144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1" name="Shape 101"/>
          <p:cNvSpPr>
            <a:spLocks noGrp="1"/>
          </p:cNvSpPr>
          <p:nvPr>
            <p:ph type="pic" sz="half" idx="13"/>
          </p:nvPr>
        </p:nvSpPr>
        <p:spPr>
          <a:xfrm>
            <a:off x="5487987" y="2048255"/>
            <a:ext cx="3427413" cy="420624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02" name="Shape 102"/>
          <p:cNvSpPr>
            <a:spLocks noGrp="1"/>
          </p:cNvSpPr>
          <p:nvPr>
            <p:ph type="body" sz="half" idx="1"/>
          </p:nvPr>
        </p:nvSpPr>
        <p:spPr>
          <a:xfrm>
            <a:off x="914400" y="2039111"/>
            <a:ext cx="4572000" cy="4224530"/>
          </a:xfrm>
          <a:prstGeom prst="rect">
            <a:avLst/>
          </a:prstGeom>
          <a:solidFill>
            <a:srgbClr val="E4E6DE"/>
          </a:solidFill>
        </p:spPr>
        <p:txBody>
          <a:bodyPr lIns="274320" tIns="274320" rIns="274320" bIns="274320"/>
          <a:lstStyle>
            <a:lvl1pPr marL="0" indent="0">
              <a:buClrTx/>
              <a:buSzTx/>
              <a:buFontTx/>
              <a:buNone/>
              <a:defRPr sz="1800"/>
            </a:lvl1pPr>
            <a:lvl2pPr marL="0" indent="457200">
              <a:buClrTx/>
              <a:buSzTx/>
              <a:buFontTx/>
              <a:buNone/>
              <a:defRPr sz="1800"/>
            </a:lvl2pPr>
            <a:lvl3pPr marL="0" indent="914400">
              <a:buClrTx/>
              <a:buSzTx/>
              <a:buFontTx/>
              <a:buNone/>
              <a:defRPr sz="1800"/>
            </a:lvl3pPr>
            <a:lvl4pPr marL="0" indent="1371600">
              <a:buClrTx/>
              <a:buSzTx/>
              <a:buFontTx/>
              <a:buNone/>
              <a:defRPr sz="1800"/>
            </a:lvl4pPr>
            <a:lvl5pPr marL="0" indent="1828800">
              <a:buClrTx/>
              <a:buSzTx/>
              <a:buFontTx/>
              <a:buNone/>
              <a:defRPr sz="1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33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95F4D">
            <a:alpha val="2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914399" y="-1"/>
            <a:ext cx="7999415" cy="182882"/>
          </a:xfrm>
          <a:prstGeom prst="rect">
            <a:avLst/>
          </a:prstGeom>
          <a:solidFill>
            <a:srgbClr val="D6D9CD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Shape 3"/>
          <p:cNvSpPr/>
          <p:nvPr/>
        </p:nvSpPr>
        <p:spPr>
          <a:xfrm>
            <a:off x="914399" y="6675119"/>
            <a:ext cx="7999415" cy="182881"/>
          </a:xfrm>
          <a:prstGeom prst="rect">
            <a:avLst/>
          </a:prstGeom>
          <a:solidFill>
            <a:srgbClr val="E4E6D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  <a:solidFill>
            <a:srgbClr val="333333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909918" y="6650429"/>
            <a:ext cx="217151" cy="202417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ctr">
              <a:defRPr sz="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5" r:id="rId15"/>
    <p:sldLayoutId id="2147483666" r:id="rId16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2000"/>
        </a:spcBef>
        <a:spcAft>
          <a:spcPts val="0"/>
        </a:spcAft>
        <a:buClr>
          <a:schemeClr val="accent1"/>
        </a:buClr>
        <a:buSzPct val="100000"/>
        <a:buFont typeface="Wingdings 2"/>
        <a:buChar char=""/>
        <a:tabLst/>
        <a:defRPr sz="2000" b="0" i="0" u="none" strike="noStrike" cap="none" spc="0" baseline="0">
          <a:ln>
            <a:noFill/>
          </a:ln>
          <a:solidFill>
            <a:srgbClr val="595959"/>
          </a:solidFill>
          <a:uFillTx/>
          <a:latin typeface="+mn-lt"/>
          <a:ea typeface="+mn-ea"/>
          <a:cs typeface="+mn-cs"/>
          <a:sym typeface="Calibri"/>
        </a:defRPr>
      </a:lvl1pPr>
      <a:lvl2pPr marL="723194" marR="0" indent="-373944" algn="l" defTabSz="914400" rtl="0" latinLnBrk="0">
        <a:lnSpc>
          <a:spcPct val="100000"/>
        </a:lnSpc>
        <a:spcBef>
          <a:spcPts val="2000"/>
        </a:spcBef>
        <a:spcAft>
          <a:spcPts val="0"/>
        </a:spcAft>
        <a:buClr>
          <a:schemeClr val="accent1"/>
        </a:buClr>
        <a:buSzPct val="100000"/>
        <a:buFont typeface="Wingdings 2"/>
        <a:buChar char=""/>
        <a:tabLst/>
        <a:defRPr sz="2000" b="0" i="0" u="none" strike="noStrike" cap="none" spc="0" baseline="0">
          <a:ln>
            <a:noFill/>
          </a:ln>
          <a:solidFill>
            <a:srgbClr val="595959"/>
          </a:solidFill>
          <a:uFillTx/>
          <a:latin typeface="+mn-lt"/>
          <a:ea typeface="+mn-ea"/>
          <a:cs typeface="+mn-cs"/>
          <a:sym typeface="Calibri"/>
        </a:defRPr>
      </a:lvl2pPr>
      <a:lvl3pPr marL="1073855" marR="0" indent="-388055" algn="l" defTabSz="914400" rtl="0" latinLnBrk="0">
        <a:lnSpc>
          <a:spcPct val="100000"/>
        </a:lnSpc>
        <a:spcBef>
          <a:spcPts val="2000"/>
        </a:spcBef>
        <a:spcAft>
          <a:spcPts val="0"/>
        </a:spcAft>
        <a:buClr>
          <a:schemeClr val="accent1"/>
        </a:buClr>
        <a:buSzPct val="100000"/>
        <a:buFont typeface="Wingdings 2"/>
        <a:buChar char=""/>
        <a:tabLst/>
        <a:defRPr sz="2000" b="0" i="0" u="none" strike="noStrike" cap="none" spc="0" baseline="0">
          <a:ln>
            <a:noFill/>
          </a:ln>
          <a:solidFill>
            <a:srgbClr val="595959"/>
          </a:solidFill>
          <a:uFillTx/>
          <a:latin typeface="+mn-lt"/>
          <a:ea typeface="+mn-ea"/>
          <a:cs typeface="+mn-cs"/>
          <a:sym typeface="Calibri"/>
        </a:defRPr>
      </a:lvl3pPr>
      <a:lvl4pPr marL="1408994" marR="0" indent="-373944" algn="l" defTabSz="914400" rtl="0" latinLnBrk="0">
        <a:lnSpc>
          <a:spcPct val="100000"/>
        </a:lnSpc>
        <a:spcBef>
          <a:spcPts val="2000"/>
        </a:spcBef>
        <a:spcAft>
          <a:spcPts val="0"/>
        </a:spcAft>
        <a:buClr>
          <a:schemeClr val="accent1"/>
        </a:buClr>
        <a:buSzPct val="100000"/>
        <a:buFont typeface="Wingdings 2"/>
        <a:buChar char=""/>
        <a:tabLst/>
        <a:defRPr sz="2000" b="0" i="0" u="none" strike="noStrike" cap="none" spc="0" baseline="0">
          <a:ln>
            <a:noFill/>
          </a:ln>
          <a:solidFill>
            <a:srgbClr val="595959"/>
          </a:solidFill>
          <a:uFillTx/>
          <a:latin typeface="+mn-lt"/>
          <a:ea typeface="+mn-ea"/>
          <a:cs typeface="+mn-cs"/>
          <a:sym typeface="Calibri"/>
        </a:defRPr>
      </a:lvl4pPr>
      <a:lvl5pPr marL="1759655" marR="0" indent="-388055" algn="l" defTabSz="914400" rtl="0" latinLnBrk="0">
        <a:lnSpc>
          <a:spcPct val="100000"/>
        </a:lnSpc>
        <a:spcBef>
          <a:spcPts val="2000"/>
        </a:spcBef>
        <a:spcAft>
          <a:spcPts val="0"/>
        </a:spcAft>
        <a:buClr>
          <a:schemeClr val="accent1"/>
        </a:buClr>
        <a:buSzPct val="100000"/>
        <a:buFont typeface="Wingdings 2"/>
        <a:buChar char=""/>
        <a:tabLst/>
        <a:defRPr sz="2000" b="0" i="0" u="none" strike="noStrike" cap="none" spc="0" baseline="0">
          <a:ln>
            <a:noFill/>
          </a:ln>
          <a:solidFill>
            <a:srgbClr val="595959"/>
          </a:solidFill>
          <a:uFillTx/>
          <a:latin typeface="+mn-lt"/>
          <a:ea typeface="+mn-ea"/>
          <a:cs typeface="+mn-cs"/>
          <a:sym typeface="Calibri"/>
        </a:defRPr>
      </a:lvl5pPr>
      <a:lvl6pPr marL="2094089" marR="0" indent="-382764" algn="l" defTabSz="914400" rtl="0" latinLnBrk="0">
        <a:lnSpc>
          <a:spcPct val="100000"/>
        </a:lnSpc>
        <a:spcBef>
          <a:spcPts val="2000"/>
        </a:spcBef>
        <a:spcAft>
          <a:spcPts val="0"/>
        </a:spcAft>
        <a:buClr>
          <a:schemeClr val="accent1"/>
        </a:buClr>
        <a:buSzPct val="100000"/>
        <a:buFont typeface="Wingdings 2"/>
        <a:buChar char=""/>
        <a:tabLst/>
        <a:defRPr sz="2000" b="0" i="0" u="none" strike="noStrike" cap="none" spc="0" baseline="0">
          <a:ln>
            <a:noFill/>
          </a:ln>
          <a:solidFill>
            <a:srgbClr val="595959"/>
          </a:solidFill>
          <a:uFillTx/>
          <a:latin typeface="+mn-lt"/>
          <a:ea typeface="+mn-ea"/>
          <a:cs typeface="+mn-cs"/>
          <a:sym typeface="Calibri"/>
        </a:defRPr>
      </a:lvl6pPr>
      <a:lvl7pPr marL="2436989" marR="0" indent="-382764" algn="l" defTabSz="914400" rtl="0" latinLnBrk="0">
        <a:lnSpc>
          <a:spcPct val="100000"/>
        </a:lnSpc>
        <a:spcBef>
          <a:spcPts val="2000"/>
        </a:spcBef>
        <a:spcAft>
          <a:spcPts val="0"/>
        </a:spcAft>
        <a:buClr>
          <a:schemeClr val="accent1"/>
        </a:buClr>
        <a:buSzPct val="100000"/>
        <a:buFont typeface="Wingdings 2"/>
        <a:buChar char=""/>
        <a:tabLst/>
        <a:defRPr sz="2000" b="0" i="0" u="none" strike="noStrike" cap="none" spc="0" baseline="0">
          <a:ln>
            <a:noFill/>
          </a:ln>
          <a:solidFill>
            <a:srgbClr val="595959"/>
          </a:solidFill>
          <a:uFillTx/>
          <a:latin typeface="+mn-lt"/>
          <a:ea typeface="+mn-ea"/>
          <a:cs typeface="+mn-cs"/>
          <a:sym typeface="Calibri"/>
        </a:defRPr>
      </a:lvl7pPr>
      <a:lvl8pPr marL="2781476" marR="0" indent="-382764" algn="l" defTabSz="914400" rtl="0" latinLnBrk="0">
        <a:lnSpc>
          <a:spcPct val="100000"/>
        </a:lnSpc>
        <a:spcBef>
          <a:spcPts val="2000"/>
        </a:spcBef>
        <a:spcAft>
          <a:spcPts val="0"/>
        </a:spcAft>
        <a:buClr>
          <a:schemeClr val="accent1"/>
        </a:buClr>
        <a:buSzPct val="100000"/>
        <a:buFont typeface="Wingdings 2"/>
        <a:buChar char=""/>
        <a:tabLst/>
        <a:defRPr sz="2000" b="0" i="0" u="none" strike="noStrike" cap="none" spc="0" baseline="0">
          <a:ln>
            <a:noFill/>
          </a:ln>
          <a:solidFill>
            <a:srgbClr val="595959"/>
          </a:solidFill>
          <a:uFillTx/>
          <a:latin typeface="+mn-lt"/>
          <a:ea typeface="+mn-ea"/>
          <a:cs typeface="+mn-cs"/>
          <a:sym typeface="Calibri"/>
        </a:defRPr>
      </a:lvl8pPr>
      <a:lvl9pPr marL="3125964" marR="0" indent="-382764" algn="l" defTabSz="914400" rtl="0" latinLnBrk="0">
        <a:lnSpc>
          <a:spcPct val="100000"/>
        </a:lnSpc>
        <a:spcBef>
          <a:spcPts val="2000"/>
        </a:spcBef>
        <a:spcAft>
          <a:spcPts val="0"/>
        </a:spcAft>
        <a:buClr>
          <a:schemeClr val="accent1"/>
        </a:buClr>
        <a:buSzPct val="100000"/>
        <a:buFont typeface="Wingdings 2"/>
        <a:buChar char=""/>
        <a:tabLst/>
        <a:defRPr sz="2000" b="0" i="0" u="none" strike="noStrike" cap="none" spc="0" baseline="0">
          <a:ln>
            <a:noFill/>
          </a:ln>
          <a:solidFill>
            <a:srgbClr val="595959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95F4D">
            <a:alpha val="2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075F4572-2A8C-44A2-A5D1-020DB1A242D5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  <a:latin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>
              <a:solidFill>
                <a:prstClr val="white"/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45890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  <p:sldLayoutId id="2147483682" r:id="rId15"/>
    <p:sldLayoutId id="2147483683" r:id="rId16"/>
    <p:sldLayoutId id="2147483684" r:id="rId17"/>
    <p:sldLayoutId id="2147483685" r:id="rId18"/>
  </p:sldLayoutIdLst>
  <p:hf sldNum="0" hdr="0" ftr="0" dt="0"/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Relationship Id="rId4" Type="http://schemas.openxmlformats.org/officeDocument/2006/relationships/chart" Target="../charts/char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/>
          </p:cNvSpPr>
          <p:nvPr>
            <p:ph type="title" idx="4294967295"/>
          </p:nvPr>
        </p:nvSpPr>
        <p:spPr>
          <a:xfrm>
            <a:off x="0" y="1026160"/>
            <a:ext cx="7325360" cy="2292075"/>
          </a:xfrm>
          <a:prstGeom prst="rect">
            <a:avLst/>
          </a:prstGeom>
          <a:solidFill>
            <a:schemeClr val="tx2">
              <a:lumMod val="75000"/>
              <a:alpha val="75000"/>
            </a:schemeClr>
          </a:solidFill>
          <a:ln w="15875" cmpd="thickThin">
            <a:noFill/>
          </a:ln>
        </p:spPr>
        <p:txBody>
          <a:bodyPr/>
          <a:lstStyle/>
          <a:p>
            <a:r>
              <a:rPr lang="en-US" dirty="0"/>
              <a:t> Maternal Mental Health   </a:t>
            </a:r>
            <a:br>
              <a:rPr lang="en-US" dirty="0"/>
            </a:br>
            <a:r>
              <a:rPr lang="en-US" dirty="0"/>
              <a:t> Complications</a:t>
            </a:r>
            <a:endParaRPr sz="3200" dirty="0"/>
          </a:p>
        </p:txBody>
      </p:sp>
      <p:sp>
        <p:nvSpPr>
          <p:cNvPr id="183" name="Shape 183"/>
          <p:cNvSpPr/>
          <p:nvPr/>
        </p:nvSpPr>
        <p:spPr>
          <a:xfrm>
            <a:off x="3451225" y="5340279"/>
            <a:ext cx="5323682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r">
              <a:defRPr sz="2400" b="1" u="sng">
                <a:solidFill>
                  <a:srgbClr val="515252"/>
                </a:solidFill>
              </a:defRPr>
            </a:pPr>
            <a:endParaRPr dirty="0"/>
          </a:p>
        </p:txBody>
      </p:sp>
      <p:pic>
        <p:nvPicPr>
          <p:cNvPr id="4" name="image1.jpeg" descr="POEM logo 4 color.jpg">
            <a:extLst>
              <a:ext uri="{FF2B5EF4-FFF2-40B4-BE49-F238E27FC236}">
                <a16:creationId xmlns:a16="http://schemas.microsoft.com/office/drawing/2014/main" id="{76B58392-CEF1-504A-9182-6480BE6957D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4000"/>
            <a:extLst/>
          </a:blip>
          <a:stretch>
            <a:fillRect/>
          </a:stretch>
        </p:blipFill>
        <p:spPr>
          <a:xfrm>
            <a:off x="6292982" y="5203763"/>
            <a:ext cx="2851018" cy="1374276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264352722"/>
              </p:ext>
            </p:extLst>
          </p:nvPr>
        </p:nvGraphicFramePr>
        <p:xfrm>
          <a:off x="242454" y="1882403"/>
          <a:ext cx="8559800" cy="4483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hape 185">
            <a:extLst>
              <a:ext uri="{FF2B5EF4-FFF2-40B4-BE49-F238E27FC236}">
                <a16:creationId xmlns:a16="http://schemas.microsoft.com/office/drawing/2014/main" id="{15CFB173-CAAD-6645-8237-A5928387B55F}"/>
              </a:ext>
            </a:extLst>
          </p:cNvPr>
          <p:cNvSpPr/>
          <p:nvPr/>
        </p:nvSpPr>
        <p:spPr>
          <a:xfrm>
            <a:off x="0" y="408752"/>
            <a:ext cx="7162800" cy="1191448"/>
          </a:xfrm>
          <a:prstGeom prst="rect">
            <a:avLst/>
          </a:prstGeom>
          <a:solidFill>
            <a:srgbClr val="6F6F6F"/>
          </a:solidFill>
          <a:ln w="12700">
            <a:miter lim="400000"/>
          </a:ln>
        </p:spPr>
        <p:txBody>
          <a:bodyPr lIns="45719" rIns="45719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>
                <a:latin typeface="Arial"/>
                <a:ea typeface="Arial"/>
                <a:cs typeface="Arial"/>
                <a:sym typeface="Arial"/>
              </a:defRPr>
            </a:pPr>
            <a:endParaRPr kumimoji="0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" name="Shape 222">
            <a:extLst>
              <a:ext uri="{FF2B5EF4-FFF2-40B4-BE49-F238E27FC236}">
                <a16:creationId xmlns:a16="http://schemas.microsoft.com/office/drawing/2014/main" id="{F779475B-25B6-5444-B2F1-1CA5EC5CD71A}"/>
              </a:ext>
            </a:extLst>
          </p:cNvPr>
          <p:cNvSpPr txBox="1">
            <a:spLocks/>
          </p:cNvSpPr>
          <p:nvPr/>
        </p:nvSpPr>
        <p:spPr>
          <a:xfrm>
            <a:off x="242454" y="739403"/>
            <a:ext cx="6677892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marL="0" indent="0" algn="l" defTabSz="905255" rtl="0" eaLnBrk="1" latinLnBrk="0" hangingPunct="1">
              <a:spcBef>
                <a:spcPct val="0"/>
              </a:spcBef>
              <a:buNone/>
              <a:defRPr sz="3564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0525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0" i="0" u="none" strike="noStrike" kern="1200" cap="none" spc="0" normalizeH="0" baseline="0" noProof="0" dirty="0">
                <a:ln>
                  <a:noFill/>
                </a:ln>
                <a:solidFill>
                  <a:srgbClr val="FEFFF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POEM Equity Initiative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4ED3DE8-3E98-4A4B-B573-A12E6E90CA4B}"/>
              </a:ext>
            </a:extLst>
          </p:cNvPr>
          <p:cNvPicPr>
            <a:picLocks noChangeAspect="1"/>
          </p:cNvPicPr>
          <p:nvPr/>
        </p:nvPicPr>
        <p:blipFill>
          <a:blip r:embed="rId8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013" y="2580876"/>
            <a:ext cx="2321577" cy="2949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738816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80545892-255A-0843-A3C4-C0D450379B8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63637719"/>
              </p:ext>
            </p:extLst>
          </p:nvPr>
        </p:nvGraphicFramePr>
        <p:xfrm>
          <a:off x="4389120" y="2203351"/>
          <a:ext cx="4511040" cy="332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C7AB7EC-41D3-F640-BB89-85A668755C9B}"/>
              </a:ext>
            </a:extLst>
          </p:cNvPr>
          <p:cNvSpPr txBox="1"/>
          <p:nvPr/>
        </p:nvSpPr>
        <p:spPr>
          <a:xfrm>
            <a:off x="5609971" y="6392012"/>
            <a:ext cx="38305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*Byatt et al. </a:t>
            </a:r>
            <a:r>
              <a: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Obstetrics and Gynecology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.2015</a:t>
            </a:r>
          </a:p>
        </p:txBody>
      </p:sp>
      <p:sp>
        <p:nvSpPr>
          <p:cNvPr id="7" name="Shape 185">
            <a:extLst>
              <a:ext uri="{FF2B5EF4-FFF2-40B4-BE49-F238E27FC236}">
                <a16:creationId xmlns:a16="http://schemas.microsoft.com/office/drawing/2014/main" id="{26C011E1-4A73-DE4D-BA75-73A26E34F328}"/>
              </a:ext>
            </a:extLst>
          </p:cNvPr>
          <p:cNvSpPr/>
          <p:nvPr/>
        </p:nvSpPr>
        <p:spPr>
          <a:xfrm>
            <a:off x="0" y="408752"/>
            <a:ext cx="7162800" cy="1191448"/>
          </a:xfrm>
          <a:prstGeom prst="rect">
            <a:avLst/>
          </a:prstGeom>
          <a:solidFill>
            <a:srgbClr val="6F6F6F"/>
          </a:solidFill>
          <a:ln w="12700">
            <a:miter lim="400000"/>
          </a:ln>
        </p:spPr>
        <p:txBody>
          <a:bodyPr lIns="45719" rIns="45719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>
                <a:latin typeface="Arial"/>
                <a:ea typeface="Arial"/>
                <a:cs typeface="Arial"/>
                <a:sym typeface="Arial"/>
              </a:defRPr>
            </a:pPr>
            <a:endParaRPr kumimoji="0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886DEB3E-C351-3D46-92EF-592AB801F3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01944635"/>
              </p:ext>
            </p:extLst>
          </p:nvPr>
        </p:nvGraphicFramePr>
        <p:xfrm>
          <a:off x="-544240" y="2203351"/>
          <a:ext cx="4933360" cy="32975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Shape 222">
            <a:extLst>
              <a:ext uri="{FF2B5EF4-FFF2-40B4-BE49-F238E27FC236}">
                <a16:creationId xmlns:a16="http://schemas.microsoft.com/office/drawing/2014/main" id="{D479D153-A0FA-7C4A-9546-8ACE0E8B2833}"/>
              </a:ext>
            </a:extLst>
          </p:cNvPr>
          <p:cNvSpPr txBox="1">
            <a:spLocks/>
          </p:cNvSpPr>
          <p:nvPr/>
        </p:nvSpPr>
        <p:spPr>
          <a:xfrm>
            <a:off x="242454" y="739403"/>
            <a:ext cx="6677892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marL="0" indent="0" algn="l" defTabSz="905255" rtl="0" eaLnBrk="1" latinLnBrk="0" hangingPunct="1">
              <a:spcBef>
                <a:spcPct val="0"/>
              </a:spcBef>
              <a:buNone/>
              <a:defRPr sz="3564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0525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0" i="0" u="none" strike="noStrike" kern="1200" cap="none" spc="0" normalizeH="0" baseline="0" noProof="0" dirty="0">
                <a:ln>
                  <a:noFill/>
                </a:ln>
                <a:solidFill>
                  <a:srgbClr val="FEFFF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POEM Program Outcomes</a:t>
            </a:r>
          </a:p>
        </p:txBody>
      </p:sp>
    </p:spTree>
    <p:extLst>
      <p:ext uri="{BB962C8B-B14F-4D97-AF65-F5344CB8AC3E}">
        <p14:creationId xmlns:p14="http://schemas.microsoft.com/office/powerpoint/2010/main" val="3690462977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Shape 325"/>
          <p:cNvSpPr>
            <a:spLocks noGrp="1"/>
          </p:cNvSpPr>
          <p:nvPr>
            <p:ph type="body" idx="1"/>
          </p:nvPr>
        </p:nvSpPr>
        <p:spPr>
          <a:xfrm>
            <a:off x="1423987" y="1036637"/>
            <a:ext cx="6400800" cy="4525963"/>
          </a:xfrm>
          <a:prstGeom prst="rect">
            <a:avLst/>
          </a:prstGeom>
        </p:spPr>
        <p:txBody>
          <a:bodyPr/>
          <a:lstStyle/>
          <a:p>
            <a:pPr algn="ctr">
              <a:buSzTx/>
              <a:buNone/>
              <a:defRPr sz="2400"/>
            </a:pPr>
            <a:endParaRPr lang="en-US" dirty="0"/>
          </a:p>
          <a:p>
            <a:pPr algn="ctr">
              <a:buSzTx/>
              <a:buNone/>
              <a:defRPr sz="2400"/>
            </a:pPr>
            <a:endParaRPr lang="en-US" dirty="0"/>
          </a:p>
          <a:p>
            <a:pPr algn="ctr">
              <a:buSzTx/>
              <a:buNone/>
              <a:defRPr sz="2400"/>
            </a:pPr>
            <a:r>
              <a:rPr dirty="0"/>
              <a:t>(614) 315-8989 </a:t>
            </a:r>
            <a:r>
              <a:rPr lang="en-US" dirty="0"/>
              <a:t>Talk/Text</a:t>
            </a:r>
            <a:r>
              <a:rPr dirty="0"/>
              <a:t> Line</a:t>
            </a:r>
          </a:p>
          <a:p>
            <a:pPr algn="ctr">
              <a:buSzTx/>
              <a:buNone/>
              <a:defRPr sz="2400"/>
            </a:pPr>
            <a:r>
              <a:rPr lang="en-US" sz="2100" dirty="0" err="1"/>
              <a:t>poem@mhafc.org</a:t>
            </a:r>
            <a:endParaRPr sz="2100" dirty="0"/>
          </a:p>
          <a:p>
            <a:pPr algn="ctr">
              <a:buSzTx/>
              <a:buNone/>
              <a:defRPr sz="2400"/>
            </a:pPr>
            <a:r>
              <a:rPr sz="2100" dirty="0" err="1"/>
              <a:t>www.mhafc.org</a:t>
            </a:r>
            <a:endParaRPr sz="21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1F3548D-7615-D14D-A84F-8C61C47BB2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3550" y="5365083"/>
            <a:ext cx="3261674" cy="1286933"/>
          </a:xfrm>
          <a:prstGeom prst="rect">
            <a:avLst/>
          </a:prstGeom>
        </p:spPr>
      </p:pic>
      <p:pic>
        <p:nvPicPr>
          <p:cNvPr id="7" name="image1.jpeg" descr="POEM logo 4 color.jpg">
            <a:extLst>
              <a:ext uri="{FF2B5EF4-FFF2-40B4-BE49-F238E27FC236}">
                <a16:creationId xmlns:a16="http://schemas.microsoft.com/office/drawing/2014/main" id="{D185FC4D-D514-5A45-B07F-D832026F8678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/>
          </a:blip>
          <a:stretch>
            <a:fillRect/>
          </a:stretch>
        </p:blipFill>
        <p:spPr>
          <a:xfrm>
            <a:off x="2648931" y="186258"/>
            <a:ext cx="3796890" cy="1830215"/>
          </a:xfrm>
          <a:prstGeom prst="rect">
            <a:avLst/>
          </a:prstGeom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CFEDEB8-BD66-4C48-A992-C761447C2524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094" y="4006392"/>
            <a:ext cx="1282585" cy="1241032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/>
          <p:nvPr/>
        </p:nvSpPr>
        <p:spPr>
          <a:xfrm>
            <a:off x="0" y="457200"/>
            <a:ext cx="7162800" cy="823913"/>
          </a:xfrm>
          <a:prstGeom prst="rect">
            <a:avLst/>
          </a:prstGeom>
          <a:solidFill>
            <a:schemeClr val="tx2">
              <a:lumMod val="75000"/>
              <a:alpha val="75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 algn="r">
              <a:defRPr sz="480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86" name="Shape 186"/>
          <p:cNvSpPr/>
          <p:nvPr/>
        </p:nvSpPr>
        <p:spPr>
          <a:xfrm>
            <a:off x="228600" y="1143000"/>
            <a:ext cx="8915400" cy="55399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800"/>
            </a:pPr>
            <a:endParaRPr dirty="0"/>
          </a:p>
          <a:p>
            <a:pPr marL="457200" indent="-457200"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515252"/>
                </a:solidFill>
              </a:defRPr>
            </a:pPr>
            <a:r>
              <a:rPr dirty="0"/>
              <a:t> </a:t>
            </a:r>
            <a:r>
              <a:rPr dirty="0">
                <a:solidFill>
                  <a:schemeClr val="tx2">
                    <a:lumMod val="50000"/>
                  </a:schemeClr>
                </a:solidFill>
                <a:ea typeface="Arial"/>
                <a:sym typeface="Arial"/>
              </a:rPr>
              <a:t>20% and up to 48% in some populations</a:t>
            </a:r>
            <a:r>
              <a:rPr dirty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dirty="0">
              <a:solidFill>
                <a:schemeClr val="tx2">
                  <a:lumMod val="50000"/>
                </a:schemeClr>
              </a:solidFill>
              <a:ea typeface="Arial"/>
              <a:sym typeface="Arial"/>
            </a:endParaRPr>
          </a:p>
          <a:p>
            <a:pPr lvl="2">
              <a:defRPr sz="2800">
                <a:solidFill>
                  <a:srgbClr val="515252"/>
                </a:solidFill>
              </a:defRPr>
            </a:pPr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 lvl="2">
              <a:defRPr sz="2800">
                <a:solidFill>
                  <a:srgbClr val="515252"/>
                </a:solidFill>
              </a:defRPr>
            </a:pPr>
            <a:r>
              <a:rPr sz="2000" dirty="0">
                <a:solidFill>
                  <a:schemeClr val="tx2">
                    <a:lumMod val="50000"/>
                  </a:schemeClr>
                </a:solidFill>
              </a:rPr>
              <a:t>Considerations:</a:t>
            </a:r>
            <a:endParaRPr dirty="0">
              <a:solidFill>
                <a:schemeClr val="tx2">
                  <a:lumMod val="50000"/>
                </a:schemeClr>
              </a:solidFill>
              <a:ea typeface="Arial"/>
              <a:sym typeface="Arial"/>
            </a:endParaRPr>
          </a:p>
          <a:p>
            <a:pPr marL="1257300" lvl="2" indent="-342900"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15252"/>
                </a:solidFill>
              </a:defRPr>
            </a:pPr>
            <a:r>
              <a:rPr dirty="0">
                <a:solidFill>
                  <a:schemeClr val="tx2">
                    <a:lumMod val="50000"/>
                  </a:schemeClr>
                </a:solidFill>
              </a:rPr>
              <a:t>Stigma</a:t>
            </a:r>
            <a:endParaRPr dirty="0">
              <a:solidFill>
                <a:schemeClr val="tx2">
                  <a:lumMod val="50000"/>
                </a:schemeClr>
              </a:solidFill>
              <a:ea typeface="Arial"/>
              <a:sym typeface="Arial"/>
            </a:endParaRPr>
          </a:p>
          <a:p>
            <a:pPr marL="1257300" lvl="2" indent="-342900"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15252"/>
                </a:solidFill>
              </a:defRPr>
            </a:pPr>
            <a:r>
              <a:rPr dirty="0">
                <a:solidFill>
                  <a:schemeClr val="tx2">
                    <a:lumMod val="50000"/>
                  </a:schemeClr>
                </a:solidFill>
              </a:rPr>
              <a:t>Culture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 marL="1257300" lvl="2" indent="-342900"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15252"/>
                </a:solidFill>
              </a:defRPr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ea typeface="Arial"/>
                <a:sym typeface="Arial"/>
              </a:rPr>
              <a:t>Racism</a:t>
            </a:r>
          </a:p>
          <a:p>
            <a:pPr marL="1257300" lvl="2" indent="-342900"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15252"/>
                </a:solidFill>
              </a:defRPr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ea typeface="Arial"/>
                <a:sym typeface="Arial"/>
              </a:rPr>
              <a:t>Trauma</a:t>
            </a:r>
          </a:p>
          <a:p>
            <a:pPr marL="1257300" lvl="2" indent="-342900"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15252"/>
                </a:solidFill>
              </a:defRPr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ea typeface="Arial"/>
                <a:sym typeface="Arial"/>
              </a:rPr>
              <a:t>Poverty</a:t>
            </a:r>
            <a:endParaRPr dirty="0">
              <a:solidFill>
                <a:schemeClr val="tx2">
                  <a:lumMod val="50000"/>
                </a:schemeClr>
              </a:solidFill>
              <a:ea typeface="Arial"/>
              <a:sym typeface="Arial"/>
            </a:endParaRPr>
          </a:p>
          <a:p>
            <a:pPr marL="1257300" lvl="2" indent="-342900"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15252"/>
                </a:solidFill>
              </a:defRPr>
            </a:pPr>
            <a:r>
              <a:rPr dirty="0">
                <a:solidFill>
                  <a:schemeClr val="tx2">
                    <a:lumMod val="50000"/>
                  </a:schemeClr>
                </a:solidFill>
              </a:rPr>
              <a:t>Support System</a:t>
            </a:r>
            <a:endParaRPr dirty="0">
              <a:solidFill>
                <a:schemeClr val="tx2">
                  <a:lumMod val="50000"/>
                </a:schemeClr>
              </a:solidFill>
              <a:ea typeface="Arial"/>
              <a:sym typeface="Arial"/>
            </a:endParaRPr>
          </a:p>
          <a:p>
            <a:pPr marL="1257300" lvl="2" indent="-342900"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15252"/>
                </a:solidFill>
              </a:defRPr>
            </a:pPr>
            <a:r>
              <a:rPr dirty="0">
                <a:solidFill>
                  <a:schemeClr val="tx2">
                    <a:lumMod val="50000"/>
                  </a:schemeClr>
                </a:solidFill>
              </a:rPr>
              <a:t>Education Level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 marL="1257300" lvl="2" indent="-342900"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515252"/>
                </a:solidFill>
              </a:defRPr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Diagnostic Imprecision</a:t>
            </a:r>
            <a:endParaRPr dirty="0">
              <a:solidFill>
                <a:schemeClr val="tx2">
                  <a:lumMod val="50000"/>
                </a:schemeClr>
              </a:solidFill>
              <a:ea typeface="Arial"/>
              <a:sym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  <a:defRPr sz="1400" b="1">
                <a:solidFill>
                  <a:srgbClr val="515252"/>
                </a:solidFill>
              </a:defRPr>
            </a:pPr>
            <a:endParaRPr dirty="0">
              <a:solidFill>
                <a:schemeClr val="tx2">
                  <a:lumMod val="50000"/>
                </a:schemeClr>
              </a:solidFill>
              <a:ea typeface="Arial"/>
              <a:sym typeface="Arial"/>
            </a:endParaRPr>
          </a:p>
          <a:p>
            <a:pPr marL="457200" indent="-457200"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515252"/>
                </a:solidFill>
              </a:defRPr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dirty="0">
                <a:solidFill>
                  <a:schemeClr val="tx2">
                    <a:lumMod val="50000"/>
                  </a:schemeClr>
                </a:solidFill>
              </a:rPr>
              <a:t>#1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c</a:t>
            </a:r>
            <a:r>
              <a:rPr dirty="0">
                <a:solidFill>
                  <a:schemeClr val="tx2">
                    <a:lumMod val="50000"/>
                  </a:schemeClr>
                </a:solidFill>
              </a:rPr>
              <a:t>omplication of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p</a:t>
            </a:r>
            <a:r>
              <a:rPr dirty="0">
                <a:solidFill>
                  <a:schemeClr val="tx2">
                    <a:lumMod val="50000"/>
                  </a:schemeClr>
                </a:solidFill>
              </a:rPr>
              <a:t>regnancy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defRPr sz="1400">
                <a:solidFill>
                  <a:srgbClr val="515252"/>
                </a:solidFill>
              </a:defRPr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	“…while more common than gestational diabetes, pre-eclampsia, and preterm delivery, postpartum 	depression has received much less attention in contemporary medical literature, training, and clinical 	practice.” Kathryn A. Leopold, MD, Lauren B.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</a:rPr>
              <a:t>Zoschnick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, MD </a:t>
            </a:r>
            <a:endParaRPr lang="en-US" dirty="0">
              <a:solidFill>
                <a:schemeClr val="tx2">
                  <a:lumMod val="50000"/>
                </a:schemeClr>
              </a:solidFill>
              <a:ea typeface="Arial"/>
              <a:sym typeface="Arial"/>
            </a:endParaRPr>
          </a:p>
          <a:p>
            <a:pPr>
              <a:defRPr sz="1400" b="1">
                <a:solidFill>
                  <a:srgbClr val="51525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>
              <a:ea typeface="Arial"/>
              <a:sym typeface="Arial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381000" y="543589"/>
            <a:ext cx="8229600" cy="651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36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b="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rPr>
              <a:t>Prevalence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" grpId="1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887171930"/>
              </p:ext>
            </p:extLst>
          </p:nvPr>
        </p:nvGraphicFramePr>
        <p:xfrm>
          <a:off x="1866900" y="1460500"/>
          <a:ext cx="66294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Shape 185">
            <a:extLst>
              <a:ext uri="{FF2B5EF4-FFF2-40B4-BE49-F238E27FC236}">
                <a16:creationId xmlns:a16="http://schemas.microsoft.com/office/drawing/2014/main" id="{4E35338F-3B92-5344-9D82-64701D9509D1}"/>
              </a:ext>
            </a:extLst>
          </p:cNvPr>
          <p:cNvSpPr/>
          <p:nvPr/>
        </p:nvSpPr>
        <p:spPr>
          <a:xfrm>
            <a:off x="0" y="408752"/>
            <a:ext cx="7162800" cy="1191448"/>
          </a:xfrm>
          <a:prstGeom prst="rect">
            <a:avLst/>
          </a:prstGeom>
          <a:solidFill>
            <a:schemeClr val="bg1">
              <a:lumMod val="50000"/>
              <a:alpha val="75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>
                <a:latin typeface="Arial"/>
                <a:ea typeface="Arial"/>
                <a:cs typeface="Arial"/>
                <a:sym typeface="Arial"/>
              </a:defRPr>
            </a:pPr>
            <a:endParaRPr kumimoji="0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0" name="Shape 222">
            <a:extLst>
              <a:ext uri="{FF2B5EF4-FFF2-40B4-BE49-F238E27FC236}">
                <a16:creationId xmlns:a16="http://schemas.microsoft.com/office/drawing/2014/main" id="{4355EC80-B461-B147-93D0-900752B9FE12}"/>
              </a:ext>
            </a:extLst>
          </p:cNvPr>
          <p:cNvSpPr txBox="1">
            <a:spLocks/>
          </p:cNvSpPr>
          <p:nvPr/>
        </p:nvSpPr>
        <p:spPr>
          <a:xfrm>
            <a:off x="242454" y="739403"/>
            <a:ext cx="6677892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marL="0" indent="0" algn="l" defTabSz="905255" rtl="0" eaLnBrk="1" latinLnBrk="0" hangingPunct="1">
              <a:spcBef>
                <a:spcPct val="0"/>
              </a:spcBef>
              <a:buNone/>
              <a:defRPr sz="3564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0525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0" i="0" u="none" strike="noStrike" kern="1200" cap="none" spc="0" normalizeH="0" baseline="0" noProof="0" dirty="0">
                <a:ln>
                  <a:noFill/>
                </a:ln>
                <a:solidFill>
                  <a:srgbClr val="FEFFF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Spectrum of Maternal MH Complications</a:t>
            </a:r>
          </a:p>
        </p:txBody>
      </p:sp>
    </p:spTree>
    <p:extLst>
      <p:ext uri="{BB962C8B-B14F-4D97-AF65-F5344CB8AC3E}">
        <p14:creationId xmlns:p14="http://schemas.microsoft.com/office/powerpoint/2010/main" val="246988405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" name="Table 225"/>
          <p:cNvGraphicFramePr/>
          <p:nvPr>
            <p:extLst>
              <p:ext uri="{D42A27DB-BD31-4B8C-83A1-F6EECF244321}">
                <p14:modId xmlns:p14="http://schemas.microsoft.com/office/powerpoint/2010/main" val="4230893929"/>
              </p:ext>
            </p:extLst>
          </p:nvPr>
        </p:nvGraphicFramePr>
        <p:xfrm>
          <a:off x="0" y="395167"/>
          <a:ext cx="9144000" cy="5718349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27806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53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2152">
                <a:tc>
                  <a:txBody>
                    <a:bodyPr/>
                    <a:lstStyle/>
                    <a:p>
                      <a:pPr marL="0"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en-US" b="1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sym typeface="Calibri"/>
                        </a:rPr>
                        <a:t>Depression/Anxiety</a:t>
                      </a:r>
                      <a:endParaRPr b="1" dirty="0">
                        <a:ln>
                          <a:noFill/>
                        </a:ln>
                        <a:solidFill>
                          <a:srgbClr val="FFFFFF"/>
                        </a:solidFill>
                        <a:sym typeface="Calibri"/>
                      </a:endParaRPr>
                    </a:p>
                  </a:txBody>
                  <a:tcPr marL="45720" marR="45720" anchor="ctr" horzOverflow="overflow">
                    <a:solidFill>
                      <a:schemeClr val="tx2">
                        <a:lumMod val="75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b="1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sym typeface="Calibri"/>
                        </a:rPr>
                        <a:t> Perinatal OCD/PTSD</a:t>
                      </a:r>
                    </a:p>
                  </a:txBody>
                  <a:tcPr marL="45720" marR="45720" anchor="ctr" horzOverflow="overflow">
                    <a:solidFill>
                      <a:schemeClr val="tx2">
                        <a:lumMod val="75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b="1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sym typeface="Calibri"/>
                        </a:rPr>
                        <a:t>Postpartum Psychosis
Bipolar Disorder</a:t>
                      </a:r>
                    </a:p>
                  </a:txBody>
                  <a:tcPr marL="45720" marR="45720" anchor="ctr" horzOverflow="overflow">
                    <a:solidFill>
                      <a:schemeClr val="tx2">
                        <a:lumMod val="75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8269">
                <a:tc>
                  <a:txBody>
                    <a:bodyPr/>
                    <a:lstStyle/>
                    <a:p>
                      <a:pPr marL="468630" indent="-285750" algn="l">
                        <a:lnSpc>
                          <a:spcPct val="150000"/>
                        </a:lnSpc>
                        <a:spcBef>
                          <a:spcPts val="0"/>
                        </a:spcBef>
                        <a:buSzPct val="100000"/>
                        <a:buFont typeface="Arial"/>
                        <a:buChar char="•"/>
                        <a:defRPr sz="1800">
                          <a:sym typeface="Calibri"/>
                        </a:defRPr>
                      </a:pPr>
                      <a:r>
                        <a:rPr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overwhelmed</a:t>
                      </a:r>
                    </a:p>
                    <a:p>
                      <a:pPr marL="468630" indent="-285750" algn="l">
                        <a:lnSpc>
                          <a:spcPct val="100000"/>
                        </a:lnSpc>
                        <a:spcBef>
                          <a:spcPts val="600"/>
                        </a:spcBef>
                        <a:buSzPct val="100000"/>
                        <a:buFont typeface="Arial"/>
                        <a:buChar char="•"/>
                        <a:defRPr sz="1800">
                          <a:sym typeface="Calibri"/>
                        </a:defRPr>
                      </a:pPr>
                      <a:r>
                        <a:rPr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distractibility, can’t “think straight”</a:t>
                      </a:r>
                    </a:p>
                    <a:p>
                      <a:pPr marL="468630" indent="-285750" algn="l">
                        <a:lnSpc>
                          <a:spcPct val="150000"/>
                        </a:lnSpc>
                        <a:spcBef>
                          <a:spcPts val="0"/>
                        </a:spcBef>
                        <a:buSzPct val="100000"/>
                        <a:buFont typeface="Arial"/>
                        <a:buChar char="•"/>
                        <a:defRPr sz="1800">
                          <a:sym typeface="Calibri"/>
                        </a:defRPr>
                      </a:pPr>
                      <a:r>
                        <a:rPr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guilt/shame</a:t>
                      </a:r>
                    </a:p>
                    <a:p>
                      <a:pPr marL="468630" indent="-285750" algn="l">
                        <a:lnSpc>
                          <a:spcPct val="150000"/>
                        </a:lnSpc>
                        <a:spcBef>
                          <a:spcPts val="0"/>
                        </a:spcBef>
                        <a:buSzPct val="100000"/>
                        <a:buFont typeface="Arial"/>
                        <a:buChar char="•"/>
                        <a:defRPr sz="1800">
                          <a:sym typeface="Calibri"/>
                        </a:defRPr>
                      </a:pPr>
                      <a:r>
                        <a:rPr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worthlessness</a:t>
                      </a:r>
                    </a:p>
                    <a:p>
                      <a:pPr marL="468630" indent="-285750" algn="l">
                        <a:lnSpc>
                          <a:spcPct val="150000"/>
                        </a:lnSpc>
                        <a:spcBef>
                          <a:spcPts val="0"/>
                        </a:spcBef>
                        <a:buSzPct val="100000"/>
                        <a:buFont typeface="Arial"/>
                        <a:buChar char="•"/>
                        <a:defRPr sz="1800">
                          <a:sym typeface="Calibri"/>
                        </a:defRPr>
                      </a:pPr>
                      <a:r>
                        <a:rPr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hopelessness </a:t>
                      </a:r>
                    </a:p>
                    <a:p>
                      <a:pPr marL="468630" indent="-285750" algn="l">
                        <a:lnSpc>
                          <a:spcPct val="150000"/>
                        </a:lnSpc>
                        <a:spcBef>
                          <a:spcPts val="0"/>
                        </a:spcBef>
                        <a:buSzPct val="100000"/>
                        <a:buFont typeface="Arial"/>
                        <a:buChar char="•"/>
                        <a:defRPr sz="1800">
                          <a:sym typeface="Calibri"/>
                        </a:defRPr>
                      </a:pPr>
                      <a:r>
                        <a:rPr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change in appetite</a:t>
                      </a:r>
                    </a:p>
                    <a:p>
                      <a:pPr marL="468630" indent="-285750" algn="l">
                        <a:lnSpc>
                          <a:spcPct val="150000"/>
                        </a:lnSpc>
                        <a:spcBef>
                          <a:spcPts val="0"/>
                        </a:spcBef>
                        <a:buSzPct val="100000"/>
                        <a:buFont typeface="Arial"/>
                        <a:buChar char="•"/>
                        <a:defRPr sz="1800">
                          <a:sym typeface="Calibri"/>
                        </a:defRPr>
                      </a:pPr>
                      <a:r>
                        <a:rPr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insomnia</a:t>
                      </a:r>
                    </a:p>
                    <a:p>
                      <a:pPr marL="468630" indent="-285750" algn="l">
                        <a:lnSpc>
                          <a:spcPct val="150000"/>
                        </a:lnSpc>
                        <a:spcBef>
                          <a:spcPts val="0"/>
                        </a:spcBef>
                        <a:buSzPct val="100000"/>
                        <a:buFont typeface="Arial"/>
                        <a:buChar char="•"/>
                        <a:defRPr sz="1800">
                          <a:sym typeface="Calibri"/>
                        </a:defRPr>
                      </a:pPr>
                      <a:r>
                        <a:rPr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irritability, anger, rage</a:t>
                      </a:r>
                    </a:p>
                    <a:p>
                      <a:pPr marL="468630" indent="-285750" algn="l">
                        <a:lnSpc>
                          <a:spcPct val="150000"/>
                        </a:lnSpc>
                        <a:spcBef>
                          <a:spcPts val="0"/>
                        </a:spcBef>
                        <a:buSzPct val="100000"/>
                        <a:buFont typeface="Arial"/>
                        <a:buChar char="•"/>
                        <a:defRPr sz="1800">
                          <a:sym typeface="Calibri"/>
                        </a:defRPr>
                      </a:pPr>
                      <a:r>
                        <a:rPr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excessive worries/fears</a:t>
                      </a:r>
                    </a:p>
                    <a:p>
                      <a:pPr marL="468630" indent="-285750" algn="l">
                        <a:lnSpc>
                          <a:spcPct val="100000"/>
                        </a:lnSpc>
                        <a:spcBef>
                          <a:spcPts val="600"/>
                        </a:spcBef>
                        <a:buSzPct val="100000"/>
                        <a:buFont typeface="Arial"/>
                        <a:buChar char="•"/>
                        <a:defRPr sz="1800">
                          <a:sym typeface="Calibri"/>
                        </a:defRPr>
                      </a:pPr>
                      <a:r>
                        <a:rPr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unexplained physical symptoms</a:t>
                      </a:r>
                    </a:p>
                    <a:p>
                      <a:pPr marL="468630" indent="-285750" algn="l">
                        <a:lnSpc>
                          <a:spcPct val="150000"/>
                        </a:lnSpc>
                        <a:spcBef>
                          <a:spcPts val="0"/>
                        </a:spcBef>
                        <a:buSzPct val="100000"/>
                        <a:buFont typeface="Arial"/>
                        <a:buChar char="•"/>
                        <a:defRPr sz="1800">
                          <a:sym typeface="Calibri"/>
                        </a:defRPr>
                      </a:pPr>
                      <a:r>
                        <a:rPr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suicidal ideation</a:t>
                      </a:r>
                    </a:p>
                  </a:txBody>
                  <a:tcPr marL="45720" marR="4572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468630" indent="-285750" algn="l">
                        <a:lnSpc>
                          <a:spcPct val="150000"/>
                        </a:lnSpc>
                        <a:buSzPct val="100000"/>
                        <a:buFont typeface="Arial"/>
                        <a:buChar char="•"/>
                        <a:defRPr sz="1800">
                          <a:sym typeface="Calibri"/>
                        </a:defRPr>
                      </a:pPr>
                      <a:r>
                        <a:rPr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anxiety disorder</a:t>
                      </a:r>
                    </a:p>
                    <a:p>
                      <a:pPr marL="468630" indent="-285750" algn="l">
                        <a:lnSpc>
                          <a:spcPct val="150000"/>
                        </a:lnSpc>
                        <a:buSzPct val="100000"/>
                        <a:buFont typeface="Arial"/>
                        <a:buChar char="•"/>
                        <a:defRPr sz="1800">
                          <a:sym typeface="Calibri"/>
                        </a:defRPr>
                      </a:pPr>
                      <a:r>
                        <a:rPr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ego dystonic</a:t>
                      </a:r>
                    </a:p>
                    <a:p>
                      <a:pPr marL="468630" indent="-285750" algn="l">
                        <a:lnSpc>
                          <a:spcPct val="100000"/>
                        </a:lnSpc>
                        <a:spcBef>
                          <a:spcPts val="600"/>
                        </a:spcBef>
                        <a:buSzPct val="100000"/>
                        <a:buFont typeface="Arial"/>
                        <a:buChar char="•"/>
                        <a:defRPr sz="1800">
                          <a:sym typeface="Calibri"/>
                        </a:defRPr>
                      </a:pPr>
                      <a:r>
                        <a:rPr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intrusive, repetitive  thoughts</a:t>
                      </a:r>
                    </a:p>
                    <a:p>
                      <a:pPr marL="468630" indent="-285750" algn="l">
                        <a:lnSpc>
                          <a:spcPct val="150000"/>
                        </a:lnSpc>
                        <a:buSzPct val="100000"/>
                        <a:buFont typeface="Arial"/>
                        <a:buChar char="•"/>
                        <a:defRPr sz="1800">
                          <a:sym typeface="Calibri"/>
                        </a:defRPr>
                      </a:pPr>
                      <a:r>
                        <a:rPr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flashbacks, nightmares</a:t>
                      </a:r>
                    </a:p>
                    <a:p>
                      <a:pPr marL="468630" indent="-285750" algn="l">
                        <a:lnSpc>
                          <a:spcPct val="150000"/>
                        </a:lnSpc>
                        <a:buSzPct val="100000"/>
                        <a:buFont typeface="Arial"/>
                        <a:buChar char="•"/>
                        <a:defRPr sz="1800">
                          <a:sym typeface="Calibri"/>
                        </a:defRPr>
                      </a:pPr>
                      <a:r>
                        <a:rPr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shame</a:t>
                      </a:r>
                    </a:p>
                    <a:p>
                      <a:pPr marL="468630" indent="-285750" algn="l">
                        <a:lnSpc>
                          <a:spcPct val="100000"/>
                        </a:lnSpc>
                        <a:spcBef>
                          <a:spcPts val="600"/>
                        </a:spcBef>
                        <a:buSzPct val="100000"/>
                        <a:buFont typeface="Arial"/>
                        <a:buChar char="•"/>
                        <a:defRPr sz="1800">
                          <a:sym typeface="Calibri"/>
                        </a:defRPr>
                      </a:pPr>
                      <a:r>
                        <a:rPr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compulsions/behaviors to reduce anxiety</a:t>
                      </a:r>
                    </a:p>
                    <a:p>
                      <a:pPr marL="468630" indent="-285750" algn="l">
                        <a:lnSpc>
                          <a:spcPct val="150000"/>
                        </a:lnSpc>
                        <a:buSzPct val="100000"/>
                        <a:buFont typeface="Arial"/>
                        <a:buChar char="•"/>
                        <a:defRPr sz="1800">
                          <a:sym typeface="Calibri"/>
                        </a:defRPr>
                      </a:pPr>
                      <a:r>
                        <a:rPr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avoidance behaviors</a:t>
                      </a:r>
                    </a:p>
                    <a:p>
                      <a:pPr marL="468630" indent="-285750" algn="l">
                        <a:lnSpc>
                          <a:spcPct val="150000"/>
                        </a:lnSpc>
                        <a:buSzPct val="100000"/>
                        <a:buFont typeface="Arial"/>
                        <a:buChar char="•"/>
                        <a:defRPr sz="1800">
                          <a:sym typeface="Calibri"/>
                        </a:defRPr>
                      </a:pPr>
                      <a:r>
                        <a:rPr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germ phobia</a:t>
                      </a:r>
                    </a:p>
                    <a:p>
                      <a:pPr marL="468630" indent="-285750" algn="l">
                        <a:lnSpc>
                          <a:spcPct val="150000"/>
                        </a:lnSpc>
                        <a:buSzPct val="100000"/>
                        <a:buFont typeface="Arial"/>
                        <a:buChar char="•"/>
                        <a:defRPr sz="1800">
                          <a:sym typeface="Calibri"/>
                        </a:defRPr>
                      </a:pPr>
                      <a:r>
                        <a:rPr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persistent increased arousal</a:t>
                      </a:r>
                    </a:p>
                    <a:p>
                      <a:pPr marL="468630" indent="-285750" algn="l">
                        <a:lnSpc>
                          <a:spcPct val="150000"/>
                        </a:lnSpc>
                        <a:buSzPct val="100000"/>
                        <a:buFont typeface="Arial"/>
                        <a:buChar char="•"/>
                        <a:defRPr sz="1800">
                          <a:sym typeface="Calibri"/>
                        </a:defRPr>
                      </a:pPr>
                      <a:r>
                        <a:rPr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often presents with PPD</a:t>
                      </a:r>
                    </a:p>
                    <a:p>
                      <a:pPr marL="468630" algn="l">
                        <a:defRPr sz="1800">
                          <a:sym typeface="Calibri"/>
                        </a:defRPr>
                      </a:pPr>
                      <a:endParaRPr dirty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45720" marR="4572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468630" indent="-285750" algn="l">
                        <a:lnSpc>
                          <a:spcPct val="150000"/>
                        </a:lnSpc>
                        <a:buSzPct val="100000"/>
                        <a:buFont typeface="Arial"/>
                        <a:buChar char="•"/>
                        <a:defRPr sz="1800">
                          <a:sym typeface="Calibri"/>
                        </a:defRPr>
                      </a:pPr>
                      <a:r>
                        <a:rPr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mood/psychotic disorder</a:t>
                      </a:r>
                    </a:p>
                    <a:p>
                      <a:pPr marL="468630" indent="-285750" algn="l">
                        <a:lnSpc>
                          <a:spcPct val="150000"/>
                        </a:lnSpc>
                        <a:buSzPct val="100000"/>
                        <a:buFont typeface="Arial"/>
                        <a:buChar char="•"/>
                        <a:defRPr sz="1800">
                          <a:sym typeface="Calibri"/>
                        </a:defRPr>
                      </a:pPr>
                      <a:r>
                        <a:rPr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increased energy</a:t>
                      </a:r>
                    </a:p>
                    <a:p>
                      <a:pPr marL="468630" indent="-285750" algn="l">
                        <a:lnSpc>
                          <a:spcPct val="150000"/>
                        </a:lnSpc>
                        <a:buSzPct val="100000"/>
                        <a:buFont typeface="Arial"/>
                        <a:buChar char="•"/>
                        <a:defRPr sz="1800">
                          <a:sym typeface="Calibri"/>
                        </a:defRPr>
                      </a:pPr>
                      <a:r>
                        <a:rPr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decreased need for sleep</a:t>
                      </a:r>
                    </a:p>
                    <a:p>
                      <a:pPr marL="468630" indent="-285750" algn="l">
                        <a:lnSpc>
                          <a:spcPct val="150000"/>
                        </a:lnSpc>
                        <a:buSzPct val="100000"/>
                        <a:buFont typeface="Arial"/>
                        <a:buChar char="•"/>
                        <a:defRPr sz="1800">
                          <a:sym typeface="Calibri"/>
                        </a:defRPr>
                      </a:pPr>
                      <a:r>
                        <a:rPr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inappropriate humor</a:t>
                      </a:r>
                    </a:p>
                    <a:p>
                      <a:pPr marL="468630" indent="-285750" algn="l">
                        <a:lnSpc>
                          <a:spcPct val="150000"/>
                        </a:lnSpc>
                        <a:buSzPct val="100000"/>
                        <a:buFont typeface="Arial"/>
                        <a:buChar char="•"/>
                        <a:defRPr sz="1800">
                          <a:sym typeface="Calibri"/>
                        </a:defRPr>
                      </a:pPr>
                      <a:r>
                        <a:rPr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paranoia</a:t>
                      </a:r>
                    </a:p>
                    <a:p>
                      <a:pPr marL="468630" indent="-285750" algn="l">
                        <a:lnSpc>
                          <a:spcPct val="150000"/>
                        </a:lnSpc>
                        <a:buSzPct val="100000"/>
                        <a:buFont typeface="Arial"/>
                        <a:buChar char="•"/>
                        <a:defRPr sz="1800">
                          <a:sym typeface="Calibri"/>
                        </a:defRPr>
                      </a:pPr>
                      <a:r>
                        <a:rPr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disorganized thoughts</a:t>
                      </a:r>
                    </a:p>
                    <a:p>
                      <a:pPr marL="468630" indent="-285750" algn="l">
                        <a:lnSpc>
                          <a:spcPct val="150000"/>
                        </a:lnSpc>
                        <a:buSzPct val="100000"/>
                        <a:buFont typeface="Arial"/>
                        <a:buChar char="•"/>
                        <a:defRPr sz="1800">
                          <a:sym typeface="Calibri"/>
                        </a:defRPr>
                      </a:pPr>
                      <a:r>
                        <a:rPr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bizarre behavior</a:t>
                      </a:r>
                    </a:p>
                    <a:p>
                      <a:pPr marL="468630" indent="-285750" algn="l">
                        <a:lnSpc>
                          <a:spcPct val="150000"/>
                        </a:lnSpc>
                        <a:buSzPct val="100000"/>
                        <a:buFont typeface="Arial"/>
                        <a:buChar char="•"/>
                        <a:defRPr sz="1800">
                          <a:sym typeface="Calibri"/>
                        </a:defRPr>
                      </a:pPr>
                      <a:r>
                        <a:rPr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hallucinations, delusions</a:t>
                      </a:r>
                    </a:p>
                  </a:txBody>
                  <a:tcPr marL="45720" marR="45720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6" name="Shape 226"/>
          <p:cNvSpPr/>
          <p:nvPr/>
        </p:nvSpPr>
        <p:spPr>
          <a:xfrm>
            <a:off x="7035800" y="6352102"/>
            <a:ext cx="1935784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/>
            </a:lvl1pPr>
          </a:lstStyle>
          <a:p>
            <a:r>
              <a:rPr dirty="0">
                <a:solidFill>
                  <a:schemeClr val="tx2">
                    <a:lumMod val="50000"/>
                  </a:schemeClr>
                </a:solidFill>
              </a:rPr>
              <a:t>M. </a:t>
            </a:r>
            <a:r>
              <a:rPr dirty="0" err="1">
                <a:solidFill>
                  <a:schemeClr val="tx2">
                    <a:lumMod val="50000"/>
                  </a:schemeClr>
                </a:solidFill>
              </a:rPr>
              <a:t>Sparago</a:t>
            </a:r>
            <a:r>
              <a:rPr dirty="0">
                <a:solidFill>
                  <a:schemeClr val="tx2">
                    <a:lumMod val="50000"/>
                  </a:schemeClr>
                </a:solidFill>
              </a:rPr>
              <a:t>, MD – POEM 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/>
          <p:nvPr/>
        </p:nvSpPr>
        <p:spPr>
          <a:xfrm>
            <a:off x="1676400" y="1441371"/>
            <a:ext cx="5638800" cy="6587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50000"/>
              </a:lnSpc>
              <a:buClr>
                <a:srgbClr val="195F4D"/>
              </a:buClr>
              <a:buSzPct val="100000"/>
              <a:defRPr sz="2800">
                <a:solidFill>
                  <a:srgbClr val="515252"/>
                </a:solidFill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</p:txBody>
      </p:sp>
      <p:sp>
        <p:nvSpPr>
          <p:cNvPr id="249" name="Shape 249"/>
          <p:cNvSpPr/>
          <p:nvPr/>
        </p:nvSpPr>
        <p:spPr>
          <a:xfrm>
            <a:off x="500538" y="5733764"/>
            <a:ext cx="7620001" cy="921197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lnSpc>
                <a:spcPct val="90000"/>
              </a:lnSpc>
              <a:defRPr sz="2000">
                <a:solidFill>
                  <a:srgbClr val="51525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“</a:t>
            </a:r>
            <a:r>
              <a:rPr i="1">
                <a:latin typeface="+mn-lt"/>
                <a:ea typeface="+mn-ea"/>
                <a:cs typeface="+mn-cs"/>
                <a:sym typeface="Calibri"/>
              </a:rPr>
              <a:t>Universal Screening without further assessment, diagnosis, and </a:t>
            </a:r>
            <a:r>
              <a:rPr i="1" u="sng">
                <a:latin typeface="+mn-lt"/>
                <a:ea typeface="+mn-ea"/>
                <a:cs typeface="+mn-cs"/>
                <a:sym typeface="Calibri"/>
              </a:rPr>
              <a:t>systematic follow up</a:t>
            </a:r>
            <a:r>
              <a:rPr i="1">
                <a:latin typeface="+mn-lt"/>
                <a:ea typeface="+mn-ea"/>
                <a:cs typeface="+mn-cs"/>
                <a:sym typeface="Calibri"/>
              </a:rPr>
              <a:t> does not improve treatment entry or outcomes”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       </a:t>
            </a:r>
            <a:r>
              <a:rPr sz="1600">
                <a:latin typeface="+mn-lt"/>
                <a:ea typeface="+mn-ea"/>
                <a:cs typeface="+mn-cs"/>
                <a:sym typeface="Calibri"/>
              </a:rPr>
              <a:t>~Miller et al. 2009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BC87E51E-3DC7-7940-9D39-B722E09D09CF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91478"/>
            <a:ext cx="8229600" cy="868362"/>
          </a:xfrm>
          <a:prstGeom prst="rect">
            <a:avLst/>
          </a:prstGeom>
          <a:solidFill>
            <a:schemeClr val="tx2">
              <a:lumMod val="75000"/>
              <a:alpha val="75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hangingPunct="1"/>
            <a:r>
              <a:rPr lang="en-US" dirty="0"/>
              <a:t>  Early Detection Is Key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3E5F081E-E9D7-7646-AFC0-949F0D84C2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88158962"/>
              </p:ext>
            </p:extLst>
          </p:nvPr>
        </p:nvGraphicFramePr>
        <p:xfrm>
          <a:off x="1187505" y="1259840"/>
          <a:ext cx="6246066" cy="43396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206631" y="1694595"/>
            <a:ext cx="6447934" cy="4857472"/>
          </a:xfrm>
        </p:spPr>
        <p:txBody>
          <a:bodyPr>
            <a:normAutofit fontScale="92500"/>
          </a:bodyPr>
          <a:lstStyle/>
          <a:p>
            <a:pPr eaLnBrk="1" hangingPunct="1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dirty="0"/>
              <a:t>4x risk of preterm birth</a:t>
            </a: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dirty="0"/>
              <a:t>Low birth weight</a:t>
            </a:r>
          </a:p>
          <a:p>
            <a:pPr eaLnBrk="1" hangingPunct="1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dirty="0"/>
              <a:t>Relapse – MH complications</a:t>
            </a:r>
          </a:p>
          <a:p>
            <a:pPr eaLnBrk="1" hangingPunct="1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dirty="0"/>
              <a:t>Increased self-medication/ substance abuse</a:t>
            </a:r>
          </a:p>
          <a:p>
            <a:pPr eaLnBrk="1" hangingPunct="1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dirty="0"/>
              <a:t>Increased risk of being a victim of violence</a:t>
            </a:r>
          </a:p>
          <a:p>
            <a:pPr eaLnBrk="1" hangingPunct="1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dirty="0"/>
              <a:t>Poor nutrition/weight gain</a:t>
            </a:r>
          </a:p>
          <a:p>
            <a:pPr eaLnBrk="1" hangingPunct="1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dirty="0"/>
              <a:t>Behavioral complications in children</a:t>
            </a:r>
          </a:p>
          <a:p>
            <a:pPr eaLnBrk="1" hangingPunct="1">
              <a:buClr>
                <a:schemeClr val="bg1"/>
              </a:buClr>
            </a:pPr>
            <a:endParaRPr lang="en-US" sz="2800" b="1" dirty="0"/>
          </a:p>
          <a:p>
            <a:pPr eaLnBrk="1" hangingPunct="1"/>
            <a:endParaRPr lang="en-US" sz="2800" dirty="0"/>
          </a:p>
        </p:txBody>
      </p:sp>
      <p:sp>
        <p:nvSpPr>
          <p:cNvPr id="33796" name="Text Box 8"/>
          <p:cNvSpPr txBox="1">
            <a:spLocks noChangeArrowheads="1"/>
          </p:cNvSpPr>
          <p:nvPr/>
        </p:nvSpPr>
        <p:spPr bwMode="auto">
          <a:xfrm>
            <a:off x="7893477" y="6552067"/>
            <a:ext cx="12398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POEM-MHAFC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D59E0C9-7B2D-1C45-82D7-1A7832FBD484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89280"/>
            <a:ext cx="8229600" cy="868362"/>
          </a:xfrm>
          <a:prstGeom prst="rect">
            <a:avLst/>
          </a:prstGeom>
          <a:solidFill>
            <a:schemeClr val="tx2">
              <a:lumMod val="75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hangingPunct="1"/>
            <a:r>
              <a:rPr lang="en-US" dirty="0"/>
              <a:t>Impact: Untreated Prenatal MH Disorders</a:t>
            </a:r>
          </a:p>
        </p:txBody>
      </p:sp>
    </p:spTree>
    <p:extLst>
      <p:ext uri="{BB962C8B-B14F-4D97-AF65-F5344CB8AC3E}">
        <p14:creationId xmlns:p14="http://schemas.microsoft.com/office/powerpoint/2010/main" val="376373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>
            <a:spLocks noGrp="1"/>
          </p:cNvSpPr>
          <p:nvPr>
            <p:ph type="body" idx="1"/>
          </p:nvPr>
        </p:nvSpPr>
        <p:spPr>
          <a:xfrm>
            <a:off x="167640" y="1468120"/>
            <a:ext cx="8458200" cy="4906963"/>
          </a:xfrm>
          <a:prstGeom prst="rect">
            <a:avLst/>
          </a:prstGeom>
          <a:ln w="9525">
            <a:noFill/>
            <a:round/>
          </a:ln>
        </p:spPr>
        <p:txBody>
          <a:bodyPr>
            <a:normAutofit lnSpcReduction="10000"/>
          </a:bodyPr>
          <a:lstStyle/>
          <a:p>
            <a:pPr marL="336550" lvl="1" indent="12700">
              <a:lnSpc>
                <a:spcPct val="90000"/>
              </a:lnSpc>
              <a:spcBef>
                <a:spcPts val="600"/>
              </a:spcBef>
              <a:buSzTx/>
              <a:buNone/>
              <a:defRPr sz="2400" b="1" u="sng">
                <a:solidFill>
                  <a:srgbClr val="195F4D"/>
                </a:solidFill>
              </a:defRPr>
            </a:pPr>
            <a:endParaRPr lang="en-US" dirty="0"/>
          </a:p>
          <a:p>
            <a:pPr marL="336550" lvl="1" indent="12700">
              <a:lnSpc>
                <a:spcPct val="90000"/>
              </a:lnSpc>
              <a:spcBef>
                <a:spcPts val="600"/>
              </a:spcBef>
              <a:buSzTx/>
              <a:buNone/>
              <a:defRPr sz="2400" b="1" u="sng">
                <a:solidFill>
                  <a:srgbClr val="195F4D"/>
                </a:solidFill>
              </a:defRPr>
            </a:pPr>
            <a:r>
              <a:rPr dirty="0"/>
              <a:t>Infant</a:t>
            </a:r>
            <a:endParaRPr sz="1800" dirty="0"/>
          </a:p>
          <a:p>
            <a:pPr marL="685800" lvl="1" indent="-336550">
              <a:lnSpc>
                <a:spcPct val="90000"/>
              </a:lnSpc>
              <a:spcBef>
                <a:spcPts val="600"/>
              </a:spcBef>
              <a:buClr>
                <a:srgbClr val="195F4D"/>
              </a:buClr>
              <a:buFontTx/>
              <a:buChar char="•"/>
              <a:defRPr sz="2400"/>
            </a:pPr>
            <a:r>
              <a:rPr sz="1800" dirty="0"/>
              <a:t>Attachment difficulties</a:t>
            </a:r>
          </a:p>
          <a:p>
            <a:pPr marL="685800" lvl="1" indent="-336550">
              <a:lnSpc>
                <a:spcPct val="90000"/>
              </a:lnSpc>
              <a:spcBef>
                <a:spcPts val="600"/>
              </a:spcBef>
              <a:buClr>
                <a:srgbClr val="195F4D"/>
              </a:buClr>
              <a:buFontTx/>
              <a:buChar char="•"/>
              <a:defRPr sz="2400"/>
            </a:pPr>
            <a:r>
              <a:rPr sz="1800" dirty="0"/>
              <a:t>Failure to thrive</a:t>
            </a:r>
            <a:endParaRPr lang="en-US" sz="1800" dirty="0"/>
          </a:p>
          <a:p>
            <a:pPr marL="349250" lvl="1" indent="0">
              <a:lnSpc>
                <a:spcPct val="90000"/>
              </a:lnSpc>
              <a:spcBef>
                <a:spcPts val="600"/>
              </a:spcBef>
              <a:buClr>
                <a:srgbClr val="195F4D"/>
              </a:buClr>
              <a:buNone/>
              <a:defRPr sz="2400"/>
            </a:pPr>
            <a:endParaRPr sz="800" dirty="0"/>
          </a:p>
          <a:p>
            <a:pPr marL="336550" lvl="1" indent="12700">
              <a:lnSpc>
                <a:spcPct val="90000"/>
              </a:lnSpc>
              <a:spcBef>
                <a:spcPts val="600"/>
              </a:spcBef>
              <a:buSzTx/>
              <a:buNone/>
              <a:defRPr sz="2400" b="1" u="sng">
                <a:solidFill>
                  <a:srgbClr val="195F4D"/>
                </a:solidFill>
              </a:defRPr>
            </a:pPr>
            <a:r>
              <a:rPr dirty="0"/>
              <a:t>Child</a:t>
            </a:r>
            <a:endParaRPr sz="1800" dirty="0"/>
          </a:p>
          <a:p>
            <a:pPr marL="685800" lvl="1" indent="-336550">
              <a:lnSpc>
                <a:spcPct val="90000"/>
              </a:lnSpc>
              <a:spcBef>
                <a:spcPts val="600"/>
              </a:spcBef>
              <a:buClr>
                <a:srgbClr val="195F4D"/>
              </a:buClr>
              <a:buFontTx/>
              <a:buChar char="•"/>
              <a:defRPr sz="2400"/>
            </a:pPr>
            <a:r>
              <a:rPr sz="1800" dirty="0"/>
              <a:t>Symptoms of depression - lack of pleasure</a:t>
            </a:r>
          </a:p>
          <a:p>
            <a:pPr marL="685800" lvl="1" indent="-336550">
              <a:lnSpc>
                <a:spcPct val="90000"/>
              </a:lnSpc>
              <a:spcBef>
                <a:spcPts val="600"/>
              </a:spcBef>
              <a:buClr>
                <a:srgbClr val="195F4D"/>
              </a:buClr>
              <a:buFontTx/>
              <a:buChar char="•"/>
              <a:defRPr sz="2400"/>
            </a:pPr>
            <a:r>
              <a:rPr sz="1800" dirty="0"/>
              <a:t>Failure to meet milestones</a:t>
            </a:r>
          </a:p>
          <a:p>
            <a:pPr marL="685800" lvl="1" indent="-336550">
              <a:lnSpc>
                <a:spcPct val="90000"/>
              </a:lnSpc>
              <a:spcBef>
                <a:spcPts val="600"/>
              </a:spcBef>
              <a:buClr>
                <a:srgbClr val="195F4D"/>
              </a:buClr>
              <a:buFontTx/>
              <a:buChar char="•"/>
              <a:defRPr sz="2400"/>
            </a:pPr>
            <a:r>
              <a:rPr sz="1800" dirty="0"/>
              <a:t>Behavioral difficulties &amp; cognitive deficits</a:t>
            </a:r>
          </a:p>
          <a:p>
            <a:pPr marL="685800" lvl="1" indent="-336550">
              <a:lnSpc>
                <a:spcPct val="90000"/>
              </a:lnSpc>
              <a:spcBef>
                <a:spcPts val="600"/>
              </a:spcBef>
              <a:buClr>
                <a:srgbClr val="195F4D"/>
              </a:buClr>
              <a:buFontTx/>
              <a:buChar char="•"/>
              <a:defRPr sz="2400"/>
            </a:pPr>
            <a:r>
              <a:rPr sz="1800" dirty="0"/>
              <a:t>Physical abuse, neglect</a:t>
            </a:r>
          </a:p>
          <a:p>
            <a:pPr marL="685800" lvl="1" indent="-336550">
              <a:lnSpc>
                <a:spcPct val="90000"/>
              </a:lnSpc>
              <a:spcBef>
                <a:spcPts val="600"/>
              </a:spcBef>
              <a:buClr>
                <a:srgbClr val="195F4D"/>
              </a:buClr>
              <a:buFontTx/>
              <a:buChar char="•"/>
              <a:defRPr sz="2400"/>
            </a:pPr>
            <a:r>
              <a:rPr sz="1800" dirty="0"/>
              <a:t>Worsening health problems</a:t>
            </a:r>
            <a:endParaRPr lang="en-US" sz="1800" dirty="0"/>
          </a:p>
          <a:p>
            <a:pPr marL="349250" lvl="1" indent="0">
              <a:lnSpc>
                <a:spcPct val="90000"/>
              </a:lnSpc>
              <a:spcBef>
                <a:spcPts val="600"/>
              </a:spcBef>
              <a:buClr>
                <a:srgbClr val="195F4D"/>
              </a:buClr>
              <a:buNone/>
              <a:defRPr sz="2400"/>
            </a:pPr>
            <a:endParaRPr sz="800" dirty="0"/>
          </a:p>
          <a:p>
            <a:pPr marL="336550" lvl="1" indent="12700">
              <a:lnSpc>
                <a:spcPct val="90000"/>
              </a:lnSpc>
              <a:spcBef>
                <a:spcPts val="600"/>
              </a:spcBef>
              <a:buSzTx/>
              <a:buNone/>
              <a:defRPr sz="2400" b="1" u="sng">
                <a:solidFill>
                  <a:srgbClr val="195F4D"/>
                </a:solidFill>
              </a:defRPr>
            </a:pPr>
            <a:r>
              <a:rPr lang="en-US" dirty="0"/>
              <a:t>Partner</a:t>
            </a:r>
            <a:endParaRPr sz="1800" dirty="0"/>
          </a:p>
          <a:p>
            <a:pPr marL="685800" lvl="1" indent="-336550">
              <a:lnSpc>
                <a:spcPct val="90000"/>
              </a:lnSpc>
              <a:spcBef>
                <a:spcPts val="600"/>
              </a:spcBef>
              <a:buClr>
                <a:srgbClr val="195F4D"/>
              </a:buClr>
              <a:buFontTx/>
              <a:buChar char="•"/>
              <a:defRPr sz="2400"/>
            </a:pPr>
            <a:r>
              <a:rPr sz="1800" dirty="0"/>
              <a:t>Higher parenting stress</a:t>
            </a:r>
          </a:p>
          <a:p>
            <a:pPr marL="685800" lvl="1" indent="-336550">
              <a:lnSpc>
                <a:spcPct val="90000"/>
              </a:lnSpc>
              <a:spcBef>
                <a:spcPts val="600"/>
              </a:spcBef>
              <a:buClr>
                <a:srgbClr val="195F4D"/>
              </a:buClr>
              <a:buFontTx/>
              <a:buChar char="•"/>
              <a:defRPr sz="2400"/>
            </a:pPr>
            <a:r>
              <a:rPr sz="1800" dirty="0"/>
              <a:t>Higher depression rates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65C5C43-099D-DE43-BA2E-3886A4EF057C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01638"/>
            <a:ext cx="8229600" cy="868362"/>
          </a:xfrm>
          <a:prstGeom prst="rect">
            <a:avLst/>
          </a:prstGeom>
          <a:solidFill>
            <a:schemeClr val="tx2">
              <a:lumMod val="75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 fontScale="92500"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hangingPunct="1"/>
            <a:r>
              <a:rPr lang="en-US" dirty="0"/>
              <a:t>  Impact: Untreated Postpartum MH Disorders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01442625"/>
              </p:ext>
            </p:extLst>
          </p:nvPr>
        </p:nvGraphicFramePr>
        <p:xfrm>
          <a:off x="1246598" y="170522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CA0ECF36-73B2-3D4F-AE10-A0350087618F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01638"/>
            <a:ext cx="8229600" cy="868362"/>
          </a:xfrm>
          <a:prstGeom prst="rect">
            <a:avLst/>
          </a:prstGeom>
          <a:solidFill>
            <a:schemeClr val="tx2">
              <a:lumMod val="75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hangingPunct="1"/>
            <a:r>
              <a:rPr lang="en-US" dirty="0"/>
              <a:t>  Components of Recovery</a:t>
            </a:r>
          </a:p>
        </p:txBody>
      </p:sp>
    </p:spTree>
    <p:extLst>
      <p:ext uri="{BB962C8B-B14F-4D97-AF65-F5344CB8AC3E}">
        <p14:creationId xmlns:p14="http://schemas.microsoft.com/office/powerpoint/2010/main" val="366230831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entagon 8">
            <a:extLst>
              <a:ext uri="{FF2B5EF4-FFF2-40B4-BE49-F238E27FC236}">
                <a16:creationId xmlns:a16="http://schemas.microsoft.com/office/drawing/2014/main" id="{41BF6A54-D255-4649-8E0E-D238DC94FA4A}"/>
              </a:ext>
            </a:extLst>
          </p:cNvPr>
          <p:cNvSpPr/>
          <p:nvPr/>
        </p:nvSpPr>
        <p:spPr>
          <a:xfrm>
            <a:off x="0" y="5657223"/>
            <a:ext cx="2131541" cy="816795"/>
          </a:xfrm>
          <a:prstGeom prst="homePlate">
            <a:avLst/>
          </a:prstGeom>
          <a:solidFill>
            <a:srgbClr val="7DA99A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2" name="Down Arrow 31">
            <a:extLst>
              <a:ext uri="{FF2B5EF4-FFF2-40B4-BE49-F238E27FC236}">
                <a16:creationId xmlns:a16="http://schemas.microsoft.com/office/drawing/2014/main" id="{2EAD6EF8-4AA7-5F4E-9E0D-8269C774275F}"/>
              </a:ext>
            </a:extLst>
          </p:cNvPr>
          <p:cNvSpPr/>
          <p:nvPr/>
        </p:nvSpPr>
        <p:spPr>
          <a:xfrm>
            <a:off x="1463311" y="4912785"/>
            <a:ext cx="240834" cy="465800"/>
          </a:xfrm>
          <a:prstGeom prst="downArrow">
            <a:avLst/>
          </a:prstGeom>
          <a:solidFill>
            <a:schemeClr val="accent5">
              <a:lumMod val="50000"/>
              <a:alpha val="75000"/>
            </a:schemeClr>
          </a:solidFill>
          <a:ln>
            <a:solidFill>
              <a:schemeClr val="accent5">
                <a:lumMod val="50000"/>
                <a:alpha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7876CA5F-A7C9-8045-BD62-94E1BE92C299}"/>
              </a:ext>
            </a:extLst>
          </p:cNvPr>
          <p:cNvSpPr/>
          <p:nvPr/>
        </p:nvSpPr>
        <p:spPr>
          <a:xfrm>
            <a:off x="14898" y="4192295"/>
            <a:ext cx="2131541" cy="816795"/>
          </a:xfrm>
          <a:prstGeom prst="homePlate">
            <a:avLst/>
          </a:prstGeom>
          <a:solidFill>
            <a:srgbClr val="7DA99A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3" name="Down Arrow 32">
            <a:extLst>
              <a:ext uri="{FF2B5EF4-FFF2-40B4-BE49-F238E27FC236}">
                <a16:creationId xmlns:a16="http://schemas.microsoft.com/office/drawing/2014/main" id="{DC1AD9D7-E873-A241-8541-4AA23D0FF91E}"/>
              </a:ext>
            </a:extLst>
          </p:cNvPr>
          <p:cNvSpPr/>
          <p:nvPr/>
        </p:nvSpPr>
        <p:spPr>
          <a:xfrm>
            <a:off x="1452035" y="3423897"/>
            <a:ext cx="240834" cy="465800"/>
          </a:xfrm>
          <a:prstGeom prst="downArrow">
            <a:avLst/>
          </a:prstGeom>
          <a:solidFill>
            <a:schemeClr val="accent5">
              <a:lumMod val="50000"/>
              <a:alpha val="75000"/>
            </a:schemeClr>
          </a:solidFill>
          <a:ln>
            <a:solidFill>
              <a:schemeClr val="accent5">
                <a:lumMod val="50000"/>
                <a:alpha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" name="Pentagon 6">
            <a:extLst>
              <a:ext uri="{FF2B5EF4-FFF2-40B4-BE49-F238E27FC236}">
                <a16:creationId xmlns:a16="http://schemas.microsoft.com/office/drawing/2014/main" id="{70E788F4-AD23-B14F-9787-C6FF2024D2E3}"/>
              </a:ext>
            </a:extLst>
          </p:cNvPr>
          <p:cNvSpPr/>
          <p:nvPr/>
        </p:nvSpPr>
        <p:spPr>
          <a:xfrm>
            <a:off x="0" y="2676049"/>
            <a:ext cx="2131541" cy="816795"/>
          </a:xfrm>
          <a:prstGeom prst="homePlate">
            <a:avLst/>
          </a:prstGeom>
          <a:solidFill>
            <a:srgbClr val="7DA99A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4" name="Down Arrow 33">
            <a:extLst>
              <a:ext uri="{FF2B5EF4-FFF2-40B4-BE49-F238E27FC236}">
                <a16:creationId xmlns:a16="http://schemas.microsoft.com/office/drawing/2014/main" id="{EE6690EA-3A72-4043-9483-0E8F106D5EB6}"/>
              </a:ext>
            </a:extLst>
          </p:cNvPr>
          <p:cNvSpPr/>
          <p:nvPr/>
        </p:nvSpPr>
        <p:spPr>
          <a:xfrm>
            <a:off x="1463311" y="1925668"/>
            <a:ext cx="240834" cy="465800"/>
          </a:xfrm>
          <a:prstGeom prst="downArrow">
            <a:avLst/>
          </a:prstGeom>
          <a:solidFill>
            <a:schemeClr val="accent5">
              <a:lumMod val="50000"/>
              <a:alpha val="75000"/>
            </a:schemeClr>
          </a:solidFill>
          <a:ln>
            <a:solidFill>
              <a:schemeClr val="accent5">
                <a:lumMod val="50000"/>
                <a:alpha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Pentagon 5">
            <a:extLst>
              <a:ext uri="{FF2B5EF4-FFF2-40B4-BE49-F238E27FC236}">
                <a16:creationId xmlns:a16="http://schemas.microsoft.com/office/drawing/2014/main" id="{88775CE0-BFD3-0F49-B3DC-C29C3DEEF2C6}"/>
              </a:ext>
            </a:extLst>
          </p:cNvPr>
          <p:cNvSpPr/>
          <p:nvPr/>
        </p:nvSpPr>
        <p:spPr>
          <a:xfrm>
            <a:off x="19188" y="1198020"/>
            <a:ext cx="2131541" cy="816795"/>
          </a:xfrm>
          <a:prstGeom prst="homePlate">
            <a:avLst/>
          </a:prstGeom>
          <a:solidFill>
            <a:srgbClr val="7DA99A"/>
          </a:solidFill>
          <a:ln>
            <a:solidFill>
              <a:schemeClr val="accent5">
                <a:lumMod val="50000"/>
                <a:alpha val="6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C86D6E-256D-E544-B5CC-F2E52BE65215}"/>
              </a:ext>
            </a:extLst>
          </p:cNvPr>
          <p:cNvSpPr txBox="1"/>
          <p:nvPr/>
        </p:nvSpPr>
        <p:spPr>
          <a:xfrm>
            <a:off x="168767" y="1233171"/>
            <a:ext cx="1294544" cy="69249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1950" b="1" dirty="0">
                <a:solidFill>
                  <a:srgbClr val="FFFFFF"/>
                </a:solidFill>
              </a:rPr>
              <a:t>Referral Received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5F24869-6906-C04A-AA6F-2F0B6FC3A3BE}"/>
              </a:ext>
            </a:extLst>
          </p:cNvPr>
          <p:cNvSpPr txBox="1"/>
          <p:nvPr/>
        </p:nvSpPr>
        <p:spPr>
          <a:xfrm>
            <a:off x="120920" y="4254443"/>
            <a:ext cx="1294544" cy="69249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1950" b="1" dirty="0">
                <a:solidFill>
                  <a:srgbClr val="FFFFFF"/>
                </a:solidFill>
              </a:rPr>
              <a:t>Check In/ Follow Up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F178AE2-8DD0-D44E-AB2B-981B8E070346}"/>
              </a:ext>
            </a:extLst>
          </p:cNvPr>
          <p:cNvSpPr txBox="1"/>
          <p:nvPr/>
        </p:nvSpPr>
        <p:spPr>
          <a:xfrm>
            <a:off x="120920" y="2710886"/>
            <a:ext cx="1686745" cy="69249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r>
              <a:rPr lang="en-US" sz="1950" b="1" dirty="0">
                <a:solidFill>
                  <a:srgbClr val="FFFFFF"/>
                </a:solidFill>
              </a:rPr>
              <a:t>POEM Staff Contacts Mom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F338DD3-318D-B34F-98D1-85067E6EE154}"/>
              </a:ext>
            </a:extLst>
          </p:cNvPr>
          <p:cNvSpPr txBox="1"/>
          <p:nvPr/>
        </p:nvSpPr>
        <p:spPr>
          <a:xfrm>
            <a:off x="120920" y="5829803"/>
            <a:ext cx="1294544" cy="39241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1950" b="1" dirty="0">
                <a:solidFill>
                  <a:srgbClr val="FFFFFF"/>
                </a:solidFill>
              </a:rPr>
              <a:t>Closure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DB77148-0C95-EC48-B1B8-9951E367CB6E}"/>
              </a:ext>
            </a:extLst>
          </p:cNvPr>
          <p:cNvSpPr txBox="1"/>
          <p:nvPr/>
        </p:nvSpPr>
        <p:spPr>
          <a:xfrm>
            <a:off x="1870224" y="296773"/>
            <a:ext cx="5245444" cy="484748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r>
              <a:rPr lang="en-US" sz="2550" b="1" dirty="0">
                <a:solidFill>
                  <a:schemeClr val="tx2">
                    <a:lumMod val="50000"/>
                  </a:schemeClr>
                </a:solidFill>
                <a:latin typeface="Avenir Black" panose="02000503020000020003" pitchFamily="2" charset="0"/>
              </a:rPr>
              <a:t>Journey of a POEM Client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BF7EF65-F637-4D47-96AE-35B871EBF0B5}"/>
              </a:ext>
            </a:extLst>
          </p:cNvPr>
          <p:cNvSpPr txBox="1"/>
          <p:nvPr/>
        </p:nvSpPr>
        <p:spPr>
          <a:xfrm>
            <a:off x="2289333" y="1109462"/>
            <a:ext cx="3354860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Self-refer via web form</a:t>
            </a:r>
          </a:p>
          <a:p>
            <a:pPr marL="214313" indent="-214313"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Self-refer via support line, email, or text</a:t>
            </a:r>
          </a:p>
          <a:p>
            <a:pPr marL="214313" indent="-214313"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Direct referral from provider via fax or web form</a:t>
            </a:r>
          </a:p>
          <a:p>
            <a:pPr marL="214313" indent="-214313"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Provider referral via support line, email, or text</a:t>
            </a:r>
          </a:p>
          <a:p>
            <a:endParaRPr lang="en-US" sz="135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5F27BFB-413A-A445-A0FF-F2EF47264D3D}"/>
              </a:ext>
            </a:extLst>
          </p:cNvPr>
          <p:cNvSpPr txBox="1"/>
          <p:nvPr/>
        </p:nvSpPr>
        <p:spPr>
          <a:xfrm>
            <a:off x="6490651" y="955457"/>
            <a:ext cx="2460333" cy="1223412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 anchor="ctr" anchorCtr="0">
            <a:spAutoFit/>
          </a:bodyPr>
          <a:lstStyle/>
          <a:p>
            <a:pPr marL="282893" lvl="1" indent="-214313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OB/GYN</a:t>
            </a:r>
          </a:p>
          <a:p>
            <a:pPr marL="282893" lvl="1" indent="-214313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Social worker</a:t>
            </a:r>
          </a:p>
          <a:p>
            <a:pPr marL="282893" lvl="1" indent="-214313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Home-visiting nurse/CHW</a:t>
            </a:r>
          </a:p>
          <a:p>
            <a:pPr marL="282893" lvl="1" indent="-214313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Pediatrician</a:t>
            </a:r>
          </a:p>
          <a:p>
            <a:pPr marL="282893" lvl="1" indent="-214313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Other medical practitioner</a:t>
            </a:r>
          </a:p>
          <a:p>
            <a:pPr marL="282893" lvl="1" indent="-214313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Mental health professional/provider</a:t>
            </a:r>
          </a:p>
          <a:p>
            <a:pPr marL="282893" lvl="1" indent="-214313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Postpartum Support International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EA3A04F-6E16-9C4B-ACB5-576CD273C756}"/>
              </a:ext>
            </a:extLst>
          </p:cNvPr>
          <p:cNvCxnSpPr>
            <a:cxnSpLocks/>
          </p:cNvCxnSpPr>
          <p:nvPr/>
        </p:nvCxnSpPr>
        <p:spPr>
          <a:xfrm>
            <a:off x="5827059" y="1417586"/>
            <a:ext cx="537519" cy="0"/>
          </a:xfrm>
          <a:prstGeom prst="straightConnector1">
            <a:avLst/>
          </a:prstGeom>
          <a:ln>
            <a:solidFill>
              <a:srgbClr val="7DA99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FB802DBB-4DB3-434C-AEB2-DE7170B62BCC}"/>
              </a:ext>
            </a:extLst>
          </p:cNvPr>
          <p:cNvCxnSpPr>
            <a:cxnSpLocks/>
          </p:cNvCxnSpPr>
          <p:nvPr/>
        </p:nvCxnSpPr>
        <p:spPr>
          <a:xfrm>
            <a:off x="5827059" y="1619278"/>
            <a:ext cx="537519" cy="0"/>
          </a:xfrm>
          <a:prstGeom prst="straightConnector1">
            <a:avLst/>
          </a:prstGeom>
          <a:ln>
            <a:solidFill>
              <a:srgbClr val="7DA99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84D1AE79-FFE4-0E43-BA95-CA7053F29AE0}"/>
              </a:ext>
            </a:extLst>
          </p:cNvPr>
          <p:cNvSpPr txBox="1"/>
          <p:nvPr/>
        </p:nvSpPr>
        <p:spPr>
          <a:xfrm>
            <a:off x="2289333" y="2823430"/>
            <a:ext cx="2928553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Call/contact mom five (5) times</a:t>
            </a:r>
          </a:p>
          <a:p>
            <a:pPr marL="214313" indent="-214313"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Reach mom, offer appropriate resources</a:t>
            </a:r>
          </a:p>
          <a:p>
            <a:endParaRPr lang="en-US" sz="135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952BE4F-F4BC-0F48-95EE-FEB83DCFC292}"/>
              </a:ext>
            </a:extLst>
          </p:cNvPr>
          <p:cNvSpPr txBox="1"/>
          <p:nvPr/>
        </p:nvSpPr>
        <p:spPr>
          <a:xfrm>
            <a:off x="5827059" y="2665895"/>
            <a:ext cx="3123925" cy="900246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 anchor="ctr" anchorCtr="0">
            <a:spAutoFit/>
          </a:bodyPr>
          <a:lstStyle/>
          <a:p>
            <a:pPr marL="282893" lvl="1" indent="-214313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Referral to mental health professional/provider</a:t>
            </a:r>
          </a:p>
          <a:p>
            <a:pPr marL="282893" lvl="1" indent="-214313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In-person support group information</a:t>
            </a:r>
          </a:p>
          <a:p>
            <a:pPr marL="282893" lvl="1" indent="-214313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Online support group connection</a:t>
            </a:r>
          </a:p>
          <a:p>
            <a:pPr marL="282893" lvl="1" indent="-214313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Mentorship</a:t>
            </a:r>
          </a:p>
          <a:p>
            <a:pPr marL="282893" lvl="1" indent="-214313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Community and MHAFC resources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68B9FB40-225B-2143-81AC-76668A52FDA8}"/>
              </a:ext>
            </a:extLst>
          </p:cNvPr>
          <p:cNvCxnSpPr>
            <a:cxnSpLocks/>
            <a:stCxn id="25" idx="3"/>
          </p:cNvCxnSpPr>
          <p:nvPr/>
        </p:nvCxnSpPr>
        <p:spPr>
          <a:xfrm flipV="1">
            <a:off x="5217886" y="3146596"/>
            <a:ext cx="481668" cy="11541"/>
          </a:xfrm>
          <a:prstGeom prst="straightConnector1">
            <a:avLst/>
          </a:prstGeom>
          <a:ln>
            <a:solidFill>
              <a:srgbClr val="7DA99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0C7C3F76-9BA6-244C-A1CE-7950CC651A94}"/>
              </a:ext>
            </a:extLst>
          </p:cNvPr>
          <p:cNvSpPr txBox="1"/>
          <p:nvPr/>
        </p:nvSpPr>
        <p:spPr>
          <a:xfrm>
            <a:off x="2289333" y="4163562"/>
            <a:ext cx="65931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Check in with mom weekly unless otherwise noted</a:t>
            </a:r>
          </a:p>
          <a:p>
            <a:pPr marL="214313" indent="-214313"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Ensure mom is connecting with referred resources/providers</a:t>
            </a:r>
          </a:p>
          <a:p>
            <a:pPr marL="214313" indent="-214313"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Connect with a mentor for additional support</a:t>
            </a:r>
          </a:p>
          <a:p>
            <a:pPr marL="214313" indent="-214313"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Offer ongoing staff support until mom’s is connected/engaged with support and/or services</a:t>
            </a:r>
            <a:endParaRPr lang="en-US" sz="13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E79F864-BEA4-2947-97D6-A37340822C2D}"/>
              </a:ext>
            </a:extLst>
          </p:cNvPr>
          <p:cNvSpPr txBox="1"/>
          <p:nvPr/>
        </p:nvSpPr>
        <p:spPr>
          <a:xfrm>
            <a:off x="2252461" y="5570595"/>
            <a:ext cx="5847590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</a:rPr>
              <a:t>Mom is only closed when: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125" dirty="0">
                <a:solidFill>
                  <a:schemeClr val="tx2">
                    <a:lumMod val="50000"/>
                  </a:schemeClr>
                </a:solidFill>
              </a:rPr>
              <a:t>POEM staff/mentor knows she has connected with support and/or she voices that she will reach out if needing support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125" dirty="0">
                <a:solidFill>
                  <a:schemeClr val="tx2">
                    <a:lumMod val="50000"/>
                  </a:schemeClr>
                </a:solidFill>
              </a:rPr>
              <a:t>POEM staff determines that mom is doing well enough to discontinue regular check-ins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125" dirty="0">
                <a:solidFill>
                  <a:schemeClr val="tx2">
                    <a:lumMod val="50000"/>
                  </a:schemeClr>
                </a:solidFill>
              </a:rPr>
              <a:t>She stops returning contacts (several attempts)</a:t>
            </a:r>
          </a:p>
        </p:txBody>
      </p:sp>
    </p:spTree>
    <p:extLst>
      <p:ext uri="{BB962C8B-B14F-4D97-AF65-F5344CB8AC3E}">
        <p14:creationId xmlns:p14="http://schemas.microsoft.com/office/powerpoint/2010/main" val="158525980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Perception">
  <a:themeElements>
    <a:clrScheme name="Perception">
      <a:dk1>
        <a:srgbClr val="000000"/>
      </a:dk1>
      <a:lt1>
        <a:srgbClr val="195F4D">
          <a:alpha val="21000"/>
        </a:srgbClr>
      </a:lt1>
      <a:dk2>
        <a:srgbClr val="A7A7A7"/>
      </a:dk2>
      <a:lt2>
        <a:srgbClr val="535353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0000FF"/>
      </a:hlink>
      <a:folHlink>
        <a:srgbClr val="FF00FF"/>
      </a:folHlink>
    </a:clrScheme>
    <a:fontScheme name="Perception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Percep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Perception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Perception">
  <a:themeElements>
    <a:clrScheme name="Perceptio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0000FF"/>
      </a:hlink>
      <a:folHlink>
        <a:srgbClr val="FF00FF"/>
      </a:folHlink>
    </a:clrScheme>
    <a:fontScheme name="Perception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Percep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1063</TotalTime>
  <Words>801</Words>
  <Application>Microsoft Macintosh PowerPoint</Application>
  <PresentationFormat>On-screen Show (4:3)</PresentationFormat>
  <Paragraphs>181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Avenir Black</vt:lpstr>
      <vt:lpstr>Calibri</vt:lpstr>
      <vt:lpstr>Century Gothic</vt:lpstr>
      <vt:lpstr>Courier New</vt:lpstr>
      <vt:lpstr>Wingdings 2</vt:lpstr>
      <vt:lpstr>Perception</vt:lpstr>
      <vt:lpstr>1_Perception</vt:lpstr>
      <vt:lpstr> Maternal Mental Health     Complications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Maternal Mental Health: Identification, Assessment and Effective Interventions </dc:title>
  <cp:lastModifiedBy>Tonya Fulwider</cp:lastModifiedBy>
  <cp:revision>44</cp:revision>
  <cp:lastPrinted>2019-12-03T18:55:13Z</cp:lastPrinted>
  <dcterms:modified xsi:type="dcterms:W3CDTF">2019-12-03T19:02:34Z</dcterms:modified>
</cp:coreProperties>
</file>