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3" r:id="rId8"/>
    <p:sldId id="260" r:id="rId9"/>
    <p:sldId id="26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B3C1-0E79-4BA3-BCD1-A196B5E2761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DCDC-0178-4399-964E-3B829D2D4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8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B3C1-0E79-4BA3-BCD1-A196B5E2761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DCDC-0178-4399-964E-3B829D2D4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60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B3C1-0E79-4BA3-BCD1-A196B5E2761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DCDC-0178-4399-964E-3B829D2D4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3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B3C1-0E79-4BA3-BCD1-A196B5E2761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DCDC-0178-4399-964E-3B829D2D4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6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B3C1-0E79-4BA3-BCD1-A196B5E2761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DCDC-0178-4399-964E-3B829D2D4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9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B3C1-0E79-4BA3-BCD1-A196B5E2761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DCDC-0178-4399-964E-3B829D2D4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0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B3C1-0E79-4BA3-BCD1-A196B5E2761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DCDC-0178-4399-964E-3B829D2D4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8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B3C1-0E79-4BA3-BCD1-A196B5E2761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DCDC-0178-4399-964E-3B829D2D4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1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B3C1-0E79-4BA3-BCD1-A196B5E2761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DCDC-0178-4399-964E-3B829D2D4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5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B3C1-0E79-4BA3-BCD1-A196B5E2761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DCDC-0178-4399-964E-3B829D2D4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80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B3C1-0E79-4BA3-BCD1-A196B5E2761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DCDC-0178-4399-964E-3B829D2D4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3B3C1-0E79-4BA3-BCD1-A196B5E27611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7DCDC-0178-4399-964E-3B829D2D4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3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Infant Mortality and Domestic Violence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Micaela Deming, Staff Attorney and Policy Director </a:t>
            </a:r>
          </a:p>
          <a:p>
            <a:r>
              <a:rPr lang="en-US" dirty="0" smtClean="0"/>
              <a:t>Ohio Domestic Violence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687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75670"/>
          </a:xfrm>
        </p:spPr>
        <p:txBody>
          <a:bodyPr>
            <a:normAutofit/>
          </a:bodyPr>
          <a:lstStyle/>
          <a:p>
            <a:r>
              <a:rPr lang="en-US" dirty="0" smtClean="0"/>
              <a:t>Micaela Deming, Staff Attorney and Policy Director</a:t>
            </a:r>
          </a:p>
          <a:p>
            <a:r>
              <a:rPr lang="en-US" dirty="0" smtClean="0"/>
              <a:t>Ohio Domestic Violence Network </a:t>
            </a:r>
          </a:p>
          <a:p>
            <a:r>
              <a:rPr lang="en-US" dirty="0" smtClean="0"/>
              <a:t>614-781-9651 (main)</a:t>
            </a:r>
          </a:p>
          <a:p>
            <a:r>
              <a:rPr lang="en-US" dirty="0" smtClean="0"/>
              <a:t>614-742-7902 (direct)</a:t>
            </a:r>
          </a:p>
          <a:p>
            <a:r>
              <a:rPr lang="en-US" dirty="0" smtClean="0"/>
              <a:t>MicaelaD@odvn.org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71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11-28% of pregnant women report experiencing Physical Assault </a:t>
            </a:r>
          </a:p>
          <a:p>
            <a:r>
              <a:rPr lang="en-US" dirty="0" smtClean="0"/>
              <a:t>36% of pregnant women report experiencing Psychological or Verbal Abuse </a:t>
            </a:r>
          </a:p>
          <a:p>
            <a:r>
              <a:rPr lang="en-US" dirty="0" smtClean="0"/>
              <a:t>20% of pregnant women report experiencing Sexual Violence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by an intimate partner during pregnancy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dirty="0" smtClean="0"/>
              <a:t>Citation: Holmes, M. R. &amp; Kim, J. Y. (2019). Prenatal Exposure to Domestic Violence: Summary of Key Research Findings. Case Western Reserve University. Cleveland, OH. Available from: https://case.edu/socialwork/traumacenter/sites/case.edu.traumace </a:t>
            </a:r>
            <a:r>
              <a:rPr lang="en-US" sz="2200" dirty="0" err="1" smtClean="0"/>
              <a:t>nter</a:t>
            </a:r>
            <a:r>
              <a:rPr lang="en-US" sz="2200" dirty="0" smtClean="0"/>
              <a:t>/files/2019-04/PrenatalDV.pdf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926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Maternal Health Consequences Linked to DV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2x more likely to miss prenatal care appointments</a:t>
            </a:r>
          </a:p>
          <a:p>
            <a:r>
              <a:rPr lang="en-US" dirty="0" smtClean="0"/>
              <a:t>More likely to initiate prenatal care later than recommended</a:t>
            </a:r>
          </a:p>
          <a:p>
            <a:r>
              <a:rPr lang="en-US" dirty="0" smtClean="0"/>
              <a:t>2x more likely not to initiate prenatal care until 3</a:t>
            </a:r>
            <a:r>
              <a:rPr lang="en-US" baseline="30000" dirty="0" smtClean="0"/>
              <a:t>rd</a:t>
            </a:r>
            <a:r>
              <a:rPr lang="en-US" dirty="0" smtClean="0"/>
              <a:t> trimester</a:t>
            </a:r>
          </a:p>
          <a:p>
            <a:r>
              <a:rPr lang="en-US" dirty="0" smtClean="0"/>
              <a:t>More likely to miss 3 or more prenatal appointments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758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Consequences linked to Prenatal Domestic Violence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50888"/>
          </a:xfrm>
        </p:spPr>
        <p:txBody>
          <a:bodyPr>
            <a:normAutofit/>
          </a:bodyPr>
          <a:lstStyle/>
          <a:p>
            <a:r>
              <a:rPr lang="en-US" dirty="0" smtClean="0"/>
              <a:t>Low birth weight</a:t>
            </a:r>
          </a:p>
          <a:p>
            <a:r>
              <a:rPr lang="en-US" dirty="0" smtClean="0"/>
              <a:t>Preterm birth</a:t>
            </a:r>
          </a:p>
          <a:p>
            <a:pPr lvl="1"/>
            <a:r>
              <a:rPr lang="en-US" dirty="0" smtClean="0"/>
              <a:t>(low birth weight and preterm birth are leading causes of neonatal morbidity and mortality)</a:t>
            </a:r>
          </a:p>
          <a:p>
            <a:r>
              <a:rPr lang="en-US" dirty="0" smtClean="0"/>
              <a:t>Infant mortality – </a:t>
            </a:r>
          </a:p>
          <a:p>
            <a:pPr lvl="1"/>
            <a:r>
              <a:rPr lang="en-US" dirty="0" smtClean="0"/>
              <a:t>women hospitalized for physical assault during pregnancy 8x risk of fetal death, 6x risk neonatal death</a:t>
            </a:r>
          </a:p>
        </p:txBody>
      </p:sp>
    </p:spTree>
    <p:extLst>
      <p:ext uri="{BB962C8B-B14F-4D97-AF65-F5344CB8AC3E}">
        <p14:creationId xmlns:p14="http://schemas.microsoft.com/office/powerpoint/2010/main" val="345898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 Consequences linked to Prenatal </a:t>
            </a:r>
            <a:r>
              <a:rPr lang="en-US" dirty="0" smtClean="0"/>
              <a:t>Domestic Violence Exposure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Infant Post-traumatic symptoms (being easily started, repeating the same action without enjoyment)</a:t>
            </a:r>
          </a:p>
          <a:p>
            <a:r>
              <a:rPr lang="en-US" dirty="0"/>
              <a:t>Difficult infant temperament (being withdrawn, slow to adapt, general negative mood)</a:t>
            </a:r>
          </a:p>
          <a:p>
            <a:r>
              <a:rPr lang="en-US" dirty="0"/>
              <a:t>Childhood behavioral problems (aggression, disobeying rules, depression)</a:t>
            </a:r>
          </a:p>
          <a:p>
            <a:r>
              <a:rPr lang="en-US" dirty="0"/>
              <a:t>Brain scans show differences in brain development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324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507" y="249013"/>
            <a:ext cx="10111153" cy="6349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969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631" y="151361"/>
            <a:ext cx="6583546" cy="6583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8125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and Practice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Appropriately fund domestic violence programs by increasing the state line item to $</a:t>
            </a:r>
            <a:r>
              <a:rPr lang="en-US" dirty="0" smtClean="0"/>
              <a:t>5million</a:t>
            </a:r>
            <a:endParaRPr lang="en-US" dirty="0"/>
          </a:p>
          <a:p>
            <a:r>
              <a:rPr lang="en-US" dirty="0" smtClean="0"/>
              <a:t>Fund domestic violence prevention efforts</a:t>
            </a:r>
            <a:endParaRPr lang="en-US" dirty="0"/>
          </a:p>
          <a:p>
            <a:r>
              <a:rPr lang="en-US" dirty="0" smtClean="0"/>
              <a:t>Create and fund evidence based practices for batterer’s intervention programs</a:t>
            </a:r>
          </a:p>
          <a:p>
            <a:r>
              <a:rPr lang="en-US" dirty="0" smtClean="0"/>
              <a:t>Improve social safety nets – housing programs, paid leave, childcare, medical coverage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233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615" y="365125"/>
            <a:ext cx="11394831" cy="1325563"/>
          </a:xfrm>
        </p:spPr>
        <p:txBody>
          <a:bodyPr/>
          <a:lstStyle/>
          <a:p>
            <a:r>
              <a:rPr lang="en-US" dirty="0" smtClean="0"/>
              <a:t>Ohio’s Domestic Violence Programs – Census Data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517" y="1790456"/>
            <a:ext cx="3381549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530" y="2483460"/>
            <a:ext cx="5286375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4264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329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Infant Mortality and Domestic Violence</vt:lpstr>
      <vt:lpstr>Statistics</vt:lpstr>
      <vt:lpstr>Maternal Health Consequences Linked to DV</vt:lpstr>
      <vt:lpstr>Child Consequences linked to Prenatal Domestic Violence Exposure</vt:lpstr>
      <vt:lpstr>Child Consequences linked to Prenatal Domestic Violence Exposure (2)</vt:lpstr>
      <vt:lpstr>PowerPoint Presentation</vt:lpstr>
      <vt:lpstr>PowerPoint Presentation</vt:lpstr>
      <vt:lpstr>Policy and Practice Ideas</vt:lpstr>
      <vt:lpstr>Ohio’s Domestic Violence Programs – Census Data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Infant Mortality and Domestic Violence</dc:title>
  <dc:creator>mdeming</dc:creator>
  <cp:lastModifiedBy>Thomas, Henry</cp:lastModifiedBy>
  <cp:revision>8</cp:revision>
  <dcterms:created xsi:type="dcterms:W3CDTF">2020-10-19T16:39:09Z</dcterms:created>
  <dcterms:modified xsi:type="dcterms:W3CDTF">2020-10-20T12:46:31Z</dcterms:modified>
</cp:coreProperties>
</file>