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3" r:id="rId1"/>
  </p:sldMasterIdLst>
  <p:notesMasterIdLst>
    <p:notesMasterId r:id="rId21"/>
  </p:notesMasterIdLst>
  <p:handoutMasterIdLst>
    <p:handoutMasterId r:id="rId22"/>
  </p:handoutMasterIdLst>
  <p:sldIdLst>
    <p:sldId id="265" r:id="rId2"/>
    <p:sldId id="260" r:id="rId3"/>
    <p:sldId id="303" r:id="rId4"/>
    <p:sldId id="308" r:id="rId5"/>
    <p:sldId id="309" r:id="rId6"/>
    <p:sldId id="306" r:id="rId7"/>
    <p:sldId id="307" r:id="rId8"/>
    <p:sldId id="283" r:id="rId9"/>
    <p:sldId id="262" r:id="rId10"/>
    <p:sldId id="273" r:id="rId11"/>
    <p:sldId id="304" r:id="rId12"/>
    <p:sldId id="282" r:id="rId13"/>
    <p:sldId id="258" r:id="rId14"/>
    <p:sldId id="280" r:id="rId15"/>
    <p:sldId id="305" r:id="rId16"/>
    <p:sldId id="302" r:id="rId17"/>
    <p:sldId id="259" r:id="rId18"/>
    <p:sldId id="29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5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2LnQQ2NVInw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2LnQQ2NVInw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58B9F-FEAA-40C3-ABC0-D75D07C18E0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772C387-FA4A-48CF-996B-BC344A3080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Direct Service</a:t>
          </a:r>
          <a:endParaRPr lang="en-US"/>
        </a:p>
      </dgm:t>
    </dgm:pt>
    <dgm:pt modelId="{E00EE03E-76EE-4A1C-A814-FE8AB98EA4DA}" type="parTrans" cxnId="{D0AC7871-49BA-4080-9612-2CD44369D701}">
      <dgm:prSet/>
      <dgm:spPr/>
      <dgm:t>
        <a:bodyPr/>
        <a:lstStyle/>
        <a:p>
          <a:endParaRPr lang="en-US"/>
        </a:p>
      </dgm:t>
    </dgm:pt>
    <dgm:pt modelId="{9F614BFF-1D86-4E1E-9B6E-EA406CD4478E}" type="sibTrans" cxnId="{D0AC7871-49BA-4080-9612-2CD44369D701}">
      <dgm:prSet/>
      <dgm:spPr/>
      <dgm:t>
        <a:bodyPr/>
        <a:lstStyle/>
        <a:p>
          <a:endParaRPr lang="en-US"/>
        </a:p>
      </dgm:t>
    </dgm:pt>
    <dgm:pt modelId="{4E05DBCA-9187-4552-9B7C-12AD0AD1B8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Culture </a:t>
          </a:r>
          <a:endParaRPr lang="en-US"/>
        </a:p>
      </dgm:t>
    </dgm:pt>
    <dgm:pt modelId="{7AFCE6D2-3860-4B3A-B4E0-4DC1C3B1002B}" type="parTrans" cxnId="{3BC1AC0A-C7BD-4F19-A432-27D65A0E3A5F}">
      <dgm:prSet/>
      <dgm:spPr/>
      <dgm:t>
        <a:bodyPr/>
        <a:lstStyle/>
        <a:p>
          <a:endParaRPr lang="en-US"/>
        </a:p>
      </dgm:t>
    </dgm:pt>
    <dgm:pt modelId="{87C3A1C7-1A59-4B6C-970F-70A0399FDF3A}" type="sibTrans" cxnId="{3BC1AC0A-C7BD-4F19-A432-27D65A0E3A5F}">
      <dgm:prSet/>
      <dgm:spPr/>
      <dgm:t>
        <a:bodyPr/>
        <a:lstStyle/>
        <a:p>
          <a:endParaRPr lang="en-US"/>
        </a:p>
      </dgm:t>
    </dgm:pt>
    <dgm:pt modelId="{39516CCC-6540-F34C-9AF4-E703A8B49F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Empowerment</a:t>
          </a:r>
        </a:p>
      </dgm:t>
    </dgm:pt>
    <dgm:pt modelId="{FB87E057-0DB7-6744-9597-13EB27EDC299}" type="parTrans" cxnId="{69874CA8-231E-E846-BB3B-820BC230ABCD}">
      <dgm:prSet/>
      <dgm:spPr/>
    </dgm:pt>
    <dgm:pt modelId="{A47F0D4B-D7D0-9242-8401-A1FBEAE73C57}" type="sibTrans" cxnId="{69874CA8-231E-E846-BB3B-820BC230ABCD}">
      <dgm:prSet/>
      <dgm:spPr/>
    </dgm:pt>
    <dgm:pt modelId="{EB620AB3-C043-41D4-872B-0F716DEAF068}" type="pres">
      <dgm:prSet presAssocID="{18958B9F-FEAA-40C3-ABC0-D75D07C18E03}" presName="root" presStyleCnt="0">
        <dgm:presLayoutVars>
          <dgm:dir/>
          <dgm:resizeHandles val="exact"/>
        </dgm:presLayoutVars>
      </dgm:prSet>
      <dgm:spPr/>
    </dgm:pt>
    <dgm:pt modelId="{A902341A-49DE-44E0-B113-59CC20E83F19}" type="pres">
      <dgm:prSet presAssocID="{3772C387-FA4A-48CF-996B-BC344A3080A6}" presName="compNode" presStyleCnt="0"/>
      <dgm:spPr/>
    </dgm:pt>
    <dgm:pt modelId="{53FF9749-AF07-4BDE-BDCD-F0357FB0E180}" type="pres">
      <dgm:prSet presAssocID="{3772C387-FA4A-48CF-996B-BC344A3080A6}" presName="iconBgRect" presStyleLbl="bgShp" presStyleIdx="0" presStyleCnt="3"/>
      <dgm:spPr/>
    </dgm:pt>
    <dgm:pt modelId="{4EFA392B-7E87-445A-8056-B5DCDEE83540}" type="pres">
      <dgm:prSet presAssocID="{3772C387-FA4A-48CF-996B-BC344A3080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8812CC3-9444-401D-8B4A-F7D21E855AB6}" type="pres">
      <dgm:prSet presAssocID="{3772C387-FA4A-48CF-996B-BC344A3080A6}" presName="spaceRect" presStyleCnt="0"/>
      <dgm:spPr/>
    </dgm:pt>
    <dgm:pt modelId="{53EFD8F6-15C1-4DD9-983B-0A6D2AE1F801}" type="pres">
      <dgm:prSet presAssocID="{3772C387-FA4A-48CF-996B-BC344A3080A6}" presName="textRect" presStyleLbl="revTx" presStyleIdx="0" presStyleCnt="3">
        <dgm:presLayoutVars>
          <dgm:chMax val="1"/>
          <dgm:chPref val="1"/>
        </dgm:presLayoutVars>
      </dgm:prSet>
      <dgm:spPr/>
    </dgm:pt>
    <dgm:pt modelId="{A071EA75-2836-4095-9A51-EAD5B514DDC4}" type="pres">
      <dgm:prSet presAssocID="{9F614BFF-1D86-4E1E-9B6E-EA406CD4478E}" presName="sibTrans" presStyleCnt="0"/>
      <dgm:spPr/>
    </dgm:pt>
    <dgm:pt modelId="{49C07099-8A42-4566-9A92-06F75B55D1E5}" type="pres">
      <dgm:prSet presAssocID="{4E05DBCA-9187-4552-9B7C-12AD0AD1B89B}" presName="compNode" presStyleCnt="0"/>
      <dgm:spPr/>
    </dgm:pt>
    <dgm:pt modelId="{6ECC38C0-C6B8-4491-854A-6CE251453489}" type="pres">
      <dgm:prSet presAssocID="{4E05DBCA-9187-4552-9B7C-12AD0AD1B89B}" presName="iconBgRect" presStyleLbl="bgShp" presStyleIdx="1" presStyleCnt="3"/>
      <dgm:spPr/>
    </dgm:pt>
    <dgm:pt modelId="{1DD85AD9-620B-47DA-A316-3610AE7F6548}" type="pres">
      <dgm:prSet presAssocID="{4E05DBCA-9187-4552-9B7C-12AD0AD1B8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4417617-A40C-4EB1-8360-981153CABBE7}" type="pres">
      <dgm:prSet presAssocID="{4E05DBCA-9187-4552-9B7C-12AD0AD1B89B}" presName="spaceRect" presStyleCnt="0"/>
      <dgm:spPr/>
    </dgm:pt>
    <dgm:pt modelId="{ABD8777F-41C2-4060-BA82-BC405E666749}" type="pres">
      <dgm:prSet presAssocID="{4E05DBCA-9187-4552-9B7C-12AD0AD1B89B}" presName="textRect" presStyleLbl="revTx" presStyleIdx="1" presStyleCnt="3">
        <dgm:presLayoutVars>
          <dgm:chMax val="1"/>
          <dgm:chPref val="1"/>
        </dgm:presLayoutVars>
      </dgm:prSet>
      <dgm:spPr/>
    </dgm:pt>
    <dgm:pt modelId="{4B02DCE2-BFDA-4F9A-8094-AAB948A46142}" type="pres">
      <dgm:prSet presAssocID="{87C3A1C7-1A59-4B6C-970F-70A0399FDF3A}" presName="sibTrans" presStyleCnt="0"/>
      <dgm:spPr/>
    </dgm:pt>
    <dgm:pt modelId="{2E6ACDC1-768B-4CAA-98C2-ADD9141E7DE6}" type="pres">
      <dgm:prSet presAssocID="{39516CCC-6540-F34C-9AF4-E703A8B49F87}" presName="compNode" presStyleCnt="0"/>
      <dgm:spPr/>
    </dgm:pt>
    <dgm:pt modelId="{EA9D5A25-0996-4DD2-81A0-7A05D98EA7D2}" type="pres">
      <dgm:prSet presAssocID="{39516CCC-6540-F34C-9AF4-E703A8B49F87}" presName="iconBgRect" presStyleLbl="bgShp" presStyleIdx="2" presStyleCnt="3"/>
      <dgm:spPr/>
    </dgm:pt>
    <dgm:pt modelId="{A8505D33-4C67-4DC8-B9D2-8C433F82CC06}" type="pres">
      <dgm:prSet presAssocID="{39516CCC-6540-F34C-9AF4-E703A8B49F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07103F2-72A3-4857-BB27-31103170289B}" type="pres">
      <dgm:prSet presAssocID="{39516CCC-6540-F34C-9AF4-E703A8B49F87}" presName="spaceRect" presStyleCnt="0"/>
      <dgm:spPr/>
    </dgm:pt>
    <dgm:pt modelId="{F1C828BA-02E2-4606-ABBB-8193CC5AA503}" type="pres">
      <dgm:prSet presAssocID="{39516CCC-6540-F34C-9AF4-E703A8B49F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C1AC0A-C7BD-4F19-A432-27D65A0E3A5F}" srcId="{18958B9F-FEAA-40C3-ABC0-D75D07C18E03}" destId="{4E05DBCA-9187-4552-9B7C-12AD0AD1B89B}" srcOrd="1" destOrd="0" parTransId="{7AFCE6D2-3860-4B3A-B4E0-4DC1C3B1002B}" sibTransId="{87C3A1C7-1A59-4B6C-970F-70A0399FDF3A}"/>
    <dgm:cxn modelId="{D0AC7871-49BA-4080-9612-2CD44369D701}" srcId="{18958B9F-FEAA-40C3-ABC0-D75D07C18E03}" destId="{3772C387-FA4A-48CF-996B-BC344A3080A6}" srcOrd="0" destOrd="0" parTransId="{E00EE03E-76EE-4A1C-A814-FE8AB98EA4DA}" sibTransId="{9F614BFF-1D86-4E1E-9B6E-EA406CD4478E}"/>
    <dgm:cxn modelId="{9DF2058B-280C-5449-B8E6-DD0E68789232}" type="presOf" srcId="{18958B9F-FEAA-40C3-ABC0-D75D07C18E03}" destId="{EB620AB3-C043-41D4-872B-0F716DEAF068}" srcOrd="0" destOrd="0" presId="urn:microsoft.com/office/officeart/2018/5/layout/IconCircleLabelList"/>
    <dgm:cxn modelId="{69874CA8-231E-E846-BB3B-820BC230ABCD}" srcId="{18958B9F-FEAA-40C3-ABC0-D75D07C18E03}" destId="{39516CCC-6540-F34C-9AF4-E703A8B49F87}" srcOrd="2" destOrd="0" parTransId="{FB87E057-0DB7-6744-9597-13EB27EDC299}" sibTransId="{A47F0D4B-D7D0-9242-8401-A1FBEAE73C57}"/>
    <dgm:cxn modelId="{238090D7-202B-F244-8304-A20A5C5AE790}" type="presOf" srcId="{4E05DBCA-9187-4552-9B7C-12AD0AD1B89B}" destId="{ABD8777F-41C2-4060-BA82-BC405E666749}" srcOrd="0" destOrd="0" presId="urn:microsoft.com/office/officeart/2018/5/layout/IconCircleLabelList"/>
    <dgm:cxn modelId="{4639D4E1-70B7-4D4A-9791-95D874BA6606}" type="presOf" srcId="{3772C387-FA4A-48CF-996B-BC344A3080A6}" destId="{53EFD8F6-15C1-4DD9-983B-0A6D2AE1F801}" srcOrd="0" destOrd="0" presId="urn:microsoft.com/office/officeart/2018/5/layout/IconCircleLabelList"/>
    <dgm:cxn modelId="{1031E7F4-18DB-6D48-B593-0380D1190F8F}" type="presOf" srcId="{39516CCC-6540-F34C-9AF4-E703A8B49F87}" destId="{F1C828BA-02E2-4606-ABBB-8193CC5AA503}" srcOrd="0" destOrd="0" presId="urn:microsoft.com/office/officeart/2018/5/layout/IconCircleLabelList"/>
    <dgm:cxn modelId="{08F33DDB-E24F-A947-83DE-9093585BFE95}" type="presParOf" srcId="{EB620AB3-C043-41D4-872B-0F716DEAF068}" destId="{A902341A-49DE-44E0-B113-59CC20E83F19}" srcOrd="0" destOrd="0" presId="urn:microsoft.com/office/officeart/2018/5/layout/IconCircleLabelList"/>
    <dgm:cxn modelId="{5C33CB4D-7F0A-0C46-AE12-C1CB91AD8E2F}" type="presParOf" srcId="{A902341A-49DE-44E0-B113-59CC20E83F19}" destId="{53FF9749-AF07-4BDE-BDCD-F0357FB0E180}" srcOrd="0" destOrd="0" presId="urn:microsoft.com/office/officeart/2018/5/layout/IconCircleLabelList"/>
    <dgm:cxn modelId="{A105D97A-A744-AF43-A1AB-026C0B260F90}" type="presParOf" srcId="{A902341A-49DE-44E0-B113-59CC20E83F19}" destId="{4EFA392B-7E87-445A-8056-B5DCDEE83540}" srcOrd="1" destOrd="0" presId="urn:microsoft.com/office/officeart/2018/5/layout/IconCircleLabelList"/>
    <dgm:cxn modelId="{C5C122B7-8D2C-8047-B338-72FAB22A4172}" type="presParOf" srcId="{A902341A-49DE-44E0-B113-59CC20E83F19}" destId="{A8812CC3-9444-401D-8B4A-F7D21E855AB6}" srcOrd="2" destOrd="0" presId="urn:microsoft.com/office/officeart/2018/5/layout/IconCircleLabelList"/>
    <dgm:cxn modelId="{A5BFDB2E-7277-E245-8EFF-8A426406E32C}" type="presParOf" srcId="{A902341A-49DE-44E0-B113-59CC20E83F19}" destId="{53EFD8F6-15C1-4DD9-983B-0A6D2AE1F801}" srcOrd="3" destOrd="0" presId="urn:microsoft.com/office/officeart/2018/5/layout/IconCircleLabelList"/>
    <dgm:cxn modelId="{6C562BBB-01C9-6C48-B40E-4DFAFEFC78BF}" type="presParOf" srcId="{EB620AB3-C043-41D4-872B-0F716DEAF068}" destId="{A071EA75-2836-4095-9A51-EAD5B514DDC4}" srcOrd="1" destOrd="0" presId="urn:microsoft.com/office/officeart/2018/5/layout/IconCircleLabelList"/>
    <dgm:cxn modelId="{36556CD7-01E9-BF4D-9E37-7A53CF0C6D7C}" type="presParOf" srcId="{EB620AB3-C043-41D4-872B-0F716DEAF068}" destId="{49C07099-8A42-4566-9A92-06F75B55D1E5}" srcOrd="2" destOrd="0" presId="urn:microsoft.com/office/officeart/2018/5/layout/IconCircleLabelList"/>
    <dgm:cxn modelId="{72C4F85F-2E7D-7C44-B809-4B530989BA0E}" type="presParOf" srcId="{49C07099-8A42-4566-9A92-06F75B55D1E5}" destId="{6ECC38C0-C6B8-4491-854A-6CE251453489}" srcOrd="0" destOrd="0" presId="urn:microsoft.com/office/officeart/2018/5/layout/IconCircleLabelList"/>
    <dgm:cxn modelId="{965E9FCB-7EDF-2742-AD6A-7176A27589BD}" type="presParOf" srcId="{49C07099-8A42-4566-9A92-06F75B55D1E5}" destId="{1DD85AD9-620B-47DA-A316-3610AE7F6548}" srcOrd="1" destOrd="0" presId="urn:microsoft.com/office/officeart/2018/5/layout/IconCircleLabelList"/>
    <dgm:cxn modelId="{8255703E-188E-8E45-9C19-90367A0CC98B}" type="presParOf" srcId="{49C07099-8A42-4566-9A92-06F75B55D1E5}" destId="{04417617-A40C-4EB1-8360-981153CABBE7}" srcOrd="2" destOrd="0" presId="urn:microsoft.com/office/officeart/2018/5/layout/IconCircleLabelList"/>
    <dgm:cxn modelId="{DDBC2D8B-7680-3F47-BBF9-3AA6F334B323}" type="presParOf" srcId="{49C07099-8A42-4566-9A92-06F75B55D1E5}" destId="{ABD8777F-41C2-4060-BA82-BC405E666749}" srcOrd="3" destOrd="0" presId="urn:microsoft.com/office/officeart/2018/5/layout/IconCircleLabelList"/>
    <dgm:cxn modelId="{494BE4F2-6307-434E-9DE1-396C3A4E4A01}" type="presParOf" srcId="{EB620AB3-C043-41D4-872B-0F716DEAF068}" destId="{4B02DCE2-BFDA-4F9A-8094-AAB948A46142}" srcOrd="3" destOrd="0" presId="urn:microsoft.com/office/officeart/2018/5/layout/IconCircleLabelList"/>
    <dgm:cxn modelId="{F062CDCC-4D68-284E-ADAE-AF982BC5AF37}" type="presParOf" srcId="{EB620AB3-C043-41D4-872B-0F716DEAF068}" destId="{2E6ACDC1-768B-4CAA-98C2-ADD9141E7DE6}" srcOrd="4" destOrd="0" presId="urn:microsoft.com/office/officeart/2018/5/layout/IconCircleLabelList"/>
    <dgm:cxn modelId="{48CBD90B-96DC-1F45-BECB-8FEE67F92AD2}" type="presParOf" srcId="{2E6ACDC1-768B-4CAA-98C2-ADD9141E7DE6}" destId="{EA9D5A25-0996-4DD2-81A0-7A05D98EA7D2}" srcOrd="0" destOrd="0" presId="urn:microsoft.com/office/officeart/2018/5/layout/IconCircleLabelList"/>
    <dgm:cxn modelId="{A1D6C93A-5367-464F-89ED-BB38D97F95CD}" type="presParOf" srcId="{2E6ACDC1-768B-4CAA-98C2-ADD9141E7DE6}" destId="{A8505D33-4C67-4DC8-B9D2-8C433F82CC06}" srcOrd="1" destOrd="0" presId="urn:microsoft.com/office/officeart/2018/5/layout/IconCircleLabelList"/>
    <dgm:cxn modelId="{1DCBB479-1C74-4D43-953E-B3E61B014FEA}" type="presParOf" srcId="{2E6ACDC1-768B-4CAA-98C2-ADD9141E7DE6}" destId="{F07103F2-72A3-4857-BB27-31103170289B}" srcOrd="2" destOrd="0" presId="urn:microsoft.com/office/officeart/2018/5/layout/IconCircleLabelList"/>
    <dgm:cxn modelId="{85C522BC-BD18-8B48-898A-5760DE519960}" type="presParOf" srcId="{2E6ACDC1-768B-4CAA-98C2-ADD9141E7DE6}" destId="{F1C828BA-02E2-4606-ABBB-8193CC5AA5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94340-C2AD-4621-9FAE-B28904C658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3915BA9D-3E8B-4845-AD43-B64138FC4016}">
      <dgm:prSet/>
      <dgm:spPr/>
      <dgm:t>
        <a:bodyPr/>
        <a:lstStyle/>
        <a:p>
          <a:pPr>
            <a:defRPr cap="all"/>
          </a:pPr>
          <a:r>
            <a:rPr lang="en-US"/>
            <a:t>Systems Change</a:t>
          </a:r>
        </a:p>
      </dgm:t>
    </dgm:pt>
    <dgm:pt modelId="{F5037857-CC52-4208-B2FA-F141C22EE849}" type="parTrans" cxnId="{B061E2D3-6AF6-407E-AEB1-02640CE37D78}">
      <dgm:prSet/>
      <dgm:spPr/>
      <dgm:t>
        <a:bodyPr/>
        <a:lstStyle/>
        <a:p>
          <a:endParaRPr lang="en-US"/>
        </a:p>
      </dgm:t>
    </dgm:pt>
    <dgm:pt modelId="{6049C375-6CB4-41E0-BD35-D1A503FBD7A6}" type="sibTrans" cxnId="{B061E2D3-6AF6-407E-AEB1-02640CE37D78}">
      <dgm:prSet/>
      <dgm:spPr/>
      <dgm:t>
        <a:bodyPr/>
        <a:lstStyle/>
        <a:p>
          <a:endParaRPr lang="en-US"/>
        </a:p>
      </dgm:t>
    </dgm:pt>
    <dgm:pt modelId="{E1D6B151-8B34-4B0C-BA43-7A1AE49E64B0}">
      <dgm:prSet/>
      <dgm:spPr/>
      <dgm:t>
        <a:bodyPr/>
        <a:lstStyle/>
        <a:p>
          <a:pPr>
            <a:defRPr cap="all"/>
          </a:pPr>
          <a:r>
            <a:rPr lang="en-US"/>
            <a:t>Equitable Allocations</a:t>
          </a:r>
        </a:p>
      </dgm:t>
    </dgm:pt>
    <dgm:pt modelId="{E35BA766-6AF2-443A-8124-8ACE8E584A49}" type="parTrans" cxnId="{3C31237A-7F74-4901-828E-0856A42F4F67}">
      <dgm:prSet/>
      <dgm:spPr/>
      <dgm:t>
        <a:bodyPr/>
        <a:lstStyle/>
        <a:p>
          <a:endParaRPr lang="en-US"/>
        </a:p>
      </dgm:t>
    </dgm:pt>
    <dgm:pt modelId="{C9205C0E-2111-4BDD-AA1A-EBA931E4AE6D}" type="sibTrans" cxnId="{3C31237A-7F74-4901-828E-0856A42F4F67}">
      <dgm:prSet/>
      <dgm:spPr/>
      <dgm:t>
        <a:bodyPr/>
        <a:lstStyle/>
        <a:p>
          <a:endParaRPr lang="en-US"/>
        </a:p>
      </dgm:t>
    </dgm:pt>
    <dgm:pt modelId="{6EC6FC8D-CB48-482F-A7A6-1DAE0A91BE2B}" type="pres">
      <dgm:prSet presAssocID="{78494340-C2AD-4621-9FAE-B28904C658E3}" presName="root" presStyleCnt="0">
        <dgm:presLayoutVars>
          <dgm:dir/>
          <dgm:resizeHandles val="exact"/>
        </dgm:presLayoutVars>
      </dgm:prSet>
      <dgm:spPr/>
    </dgm:pt>
    <dgm:pt modelId="{B0E58600-EEE6-40D1-9535-7D7648F3713A}" type="pres">
      <dgm:prSet presAssocID="{3915BA9D-3E8B-4845-AD43-B64138FC4016}" presName="compNode" presStyleCnt="0"/>
      <dgm:spPr/>
    </dgm:pt>
    <dgm:pt modelId="{E5A619F9-581A-4DD1-9EAB-28BE0BCB48B6}" type="pres">
      <dgm:prSet presAssocID="{3915BA9D-3E8B-4845-AD43-B64138FC4016}" presName="iconBgRect" presStyleLbl="bgShp" presStyleIdx="0" presStyleCnt="2"/>
      <dgm:spPr/>
    </dgm:pt>
    <dgm:pt modelId="{DA3D5D0C-B615-4023-8839-798840EE0091}" type="pres">
      <dgm:prSet presAssocID="{3915BA9D-3E8B-4845-AD43-B64138FC40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642B77-B3BD-46C6-A0B4-41A70FA600A4}" type="pres">
      <dgm:prSet presAssocID="{3915BA9D-3E8B-4845-AD43-B64138FC4016}" presName="spaceRect" presStyleCnt="0"/>
      <dgm:spPr/>
    </dgm:pt>
    <dgm:pt modelId="{CA52F77E-3485-42D7-9203-0BB7E0E9A1F8}" type="pres">
      <dgm:prSet presAssocID="{3915BA9D-3E8B-4845-AD43-B64138FC4016}" presName="textRect" presStyleLbl="revTx" presStyleIdx="0" presStyleCnt="2">
        <dgm:presLayoutVars>
          <dgm:chMax val="1"/>
          <dgm:chPref val="1"/>
        </dgm:presLayoutVars>
      </dgm:prSet>
      <dgm:spPr/>
    </dgm:pt>
    <dgm:pt modelId="{CEC3BD80-B8E5-43D5-ABEB-52131E777C5A}" type="pres">
      <dgm:prSet presAssocID="{6049C375-6CB4-41E0-BD35-D1A503FBD7A6}" presName="sibTrans" presStyleCnt="0"/>
      <dgm:spPr/>
    </dgm:pt>
    <dgm:pt modelId="{3B162016-6419-4F37-8925-42B6F5D45C5A}" type="pres">
      <dgm:prSet presAssocID="{E1D6B151-8B34-4B0C-BA43-7A1AE49E64B0}" presName="compNode" presStyleCnt="0"/>
      <dgm:spPr/>
    </dgm:pt>
    <dgm:pt modelId="{8BE9A2D8-E4F1-4BDF-814E-44068BC50CD9}" type="pres">
      <dgm:prSet presAssocID="{E1D6B151-8B34-4B0C-BA43-7A1AE49E64B0}" presName="iconBgRect" presStyleLbl="bgShp" presStyleIdx="1" presStyleCnt="2"/>
      <dgm:spPr/>
    </dgm:pt>
    <dgm:pt modelId="{F43469AC-DC06-4E60-A007-C38B41366025}" type="pres">
      <dgm:prSet presAssocID="{E1D6B151-8B34-4B0C-BA43-7A1AE49E64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A7197C7-B60A-4792-B638-D5A99B546C07}" type="pres">
      <dgm:prSet presAssocID="{E1D6B151-8B34-4B0C-BA43-7A1AE49E64B0}" presName="spaceRect" presStyleCnt="0"/>
      <dgm:spPr/>
    </dgm:pt>
    <dgm:pt modelId="{C1F2A78C-CBED-4DE0-9192-4E1019F8137C}" type="pres">
      <dgm:prSet presAssocID="{E1D6B151-8B34-4B0C-BA43-7A1AE49E64B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829E42C-020E-4287-A3C4-F51EF75F2637}" type="presOf" srcId="{78494340-C2AD-4621-9FAE-B28904C658E3}" destId="{6EC6FC8D-CB48-482F-A7A6-1DAE0A91BE2B}" srcOrd="0" destOrd="0" presId="urn:microsoft.com/office/officeart/2018/5/layout/IconCircleLabelList"/>
    <dgm:cxn modelId="{4DAC455A-DD8A-4F36-A2C9-5EEC51DA301B}" type="presOf" srcId="{E1D6B151-8B34-4B0C-BA43-7A1AE49E64B0}" destId="{C1F2A78C-CBED-4DE0-9192-4E1019F8137C}" srcOrd="0" destOrd="0" presId="urn:microsoft.com/office/officeart/2018/5/layout/IconCircleLabelList"/>
    <dgm:cxn modelId="{3C31237A-7F74-4901-828E-0856A42F4F67}" srcId="{78494340-C2AD-4621-9FAE-B28904C658E3}" destId="{E1D6B151-8B34-4B0C-BA43-7A1AE49E64B0}" srcOrd="1" destOrd="0" parTransId="{E35BA766-6AF2-443A-8124-8ACE8E584A49}" sibTransId="{C9205C0E-2111-4BDD-AA1A-EBA931E4AE6D}"/>
    <dgm:cxn modelId="{B061E2D3-6AF6-407E-AEB1-02640CE37D78}" srcId="{78494340-C2AD-4621-9FAE-B28904C658E3}" destId="{3915BA9D-3E8B-4845-AD43-B64138FC4016}" srcOrd="0" destOrd="0" parTransId="{F5037857-CC52-4208-B2FA-F141C22EE849}" sibTransId="{6049C375-6CB4-41E0-BD35-D1A503FBD7A6}"/>
    <dgm:cxn modelId="{2D0104F8-62D6-4DFA-B132-4C9CD41F409B}" type="presOf" srcId="{3915BA9D-3E8B-4845-AD43-B64138FC4016}" destId="{CA52F77E-3485-42D7-9203-0BB7E0E9A1F8}" srcOrd="0" destOrd="0" presId="urn:microsoft.com/office/officeart/2018/5/layout/IconCircleLabelList"/>
    <dgm:cxn modelId="{B754B932-F956-41A0-835A-CC65E7B4861E}" type="presParOf" srcId="{6EC6FC8D-CB48-482F-A7A6-1DAE0A91BE2B}" destId="{B0E58600-EEE6-40D1-9535-7D7648F3713A}" srcOrd="0" destOrd="0" presId="urn:microsoft.com/office/officeart/2018/5/layout/IconCircleLabelList"/>
    <dgm:cxn modelId="{B73151B2-DA09-4A68-9610-A69A0ABF1BC0}" type="presParOf" srcId="{B0E58600-EEE6-40D1-9535-7D7648F3713A}" destId="{E5A619F9-581A-4DD1-9EAB-28BE0BCB48B6}" srcOrd="0" destOrd="0" presId="urn:microsoft.com/office/officeart/2018/5/layout/IconCircleLabelList"/>
    <dgm:cxn modelId="{C8BF1976-FD4C-4114-AA2B-24DA2864DE91}" type="presParOf" srcId="{B0E58600-EEE6-40D1-9535-7D7648F3713A}" destId="{DA3D5D0C-B615-4023-8839-798840EE0091}" srcOrd="1" destOrd="0" presId="urn:microsoft.com/office/officeart/2018/5/layout/IconCircleLabelList"/>
    <dgm:cxn modelId="{AF7C4806-77B4-4C0E-A60D-DC93A8C25DE8}" type="presParOf" srcId="{B0E58600-EEE6-40D1-9535-7D7648F3713A}" destId="{7E642B77-B3BD-46C6-A0B4-41A70FA600A4}" srcOrd="2" destOrd="0" presId="urn:microsoft.com/office/officeart/2018/5/layout/IconCircleLabelList"/>
    <dgm:cxn modelId="{0173F285-ADA5-4EA3-A1FA-7D8E1E242264}" type="presParOf" srcId="{B0E58600-EEE6-40D1-9535-7D7648F3713A}" destId="{CA52F77E-3485-42D7-9203-0BB7E0E9A1F8}" srcOrd="3" destOrd="0" presId="urn:microsoft.com/office/officeart/2018/5/layout/IconCircleLabelList"/>
    <dgm:cxn modelId="{CC6D47E5-DD54-41F9-A06F-4A0F05DCBFA2}" type="presParOf" srcId="{6EC6FC8D-CB48-482F-A7A6-1DAE0A91BE2B}" destId="{CEC3BD80-B8E5-43D5-ABEB-52131E777C5A}" srcOrd="1" destOrd="0" presId="urn:microsoft.com/office/officeart/2018/5/layout/IconCircleLabelList"/>
    <dgm:cxn modelId="{61538B64-96CD-4EF4-9271-7317D9AE7B37}" type="presParOf" srcId="{6EC6FC8D-CB48-482F-A7A6-1DAE0A91BE2B}" destId="{3B162016-6419-4F37-8925-42B6F5D45C5A}" srcOrd="2" destOrd="0" presId="urn:microsoft.com/office/officeart/2018/5/layout/IconCircleLabelList"/>
    <dgm:cxn modelId="{1ED9E2A7-CC99-4702-A807-5AD8A377E435}" type="presParOf" srcId="{3B162016-6419-4F37-8925-42B6F5D45C5A}" destId="{8BE9A2D8-E4F1-4BDF-814E-44068BC50CD9}" srcOrd="0" destOrd="0" presId="urn:microsoft.com/office/officeart/2018/5/layout/IconCircleLabelList"/>
    <dgm:cxn modelId="{D43580C1-9083-4B6E-BC45-82BC7795D55C}" type="presParOf" srcId="{3B162016-6419-4F37-8925-42B6F5D45C5A}" destId="{F43469AC-DC06-4E60-A007-C38B41366025}" srcOrd="1" destOrd="0" presId="urn:microsoft.com/office/officeart/2018/5/layout/IconCircleLabelList"/>
    <dgm:cxn modelId="{F4763800-A0FA-453D-B811-AB4FB56D74F3}" type="presParOf" srcId="{3B162016-6419-4F37-8925-42B6F5D45C5A}" destId="{5A7197C7-B60A-4792-B638-D5A99B546C07}" srcOrd="2" destOrd="0" presId="urn:microsoft.com/office/officeart/2018/5/layout/IconCircleLabelList"/>
    <dgm:cxn modelId="{0733E995-3204-48B6-9A5A-D406A70F9CA0}" type="presParOf" srcId="{3B162016-6419-4F37-8925-42B6F5D45C5A}" destId="{C1F2A78C-CBED-4DE0-9192-4E1019F813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94340-C2AD-4621-9FAE-B28904C658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15BA9D-3E8B-4845-AD43-B64138FC4016}">
      <dgm:prSet/>
      <dgm:spPr/>
      <dgm:t>
        <a:bodyPr/>
        <a:lstStyle/>
        <a:p>
          <a:pPr>
            <a:defRPr cap="all"/>
          </a:pPr>
          <a:r>
            <a:rPr lang="en-US"/>
            <a:t>Systems Change</a:t>
          </a:r>
        </a:p>
      </dgm:t>
    </dgm:pt>
    <dgm:pt modelId="{F5037857-CC52-4208-B2FA-F141C22EE849}" type="parTrans" cxnId="{B061E2D3-6AF6-407E-AEB1-02640CE37D78}">
      <dgm:prSet/>
      <dgm:spPr/>
      <dgm:t>
        <a:bodyPr/>
        <a:lstStyle/>
        <a:p>
          <a:endParaRPr lang="en-US"/>
        </a:p>
      </dgm:t>
    </dgm:pt>
    <dgm:pt modelId="{6049C375-6CB4-41E0-BD35-D1A503FBD7A6}" type="sibTrans" cxnId="{B061E2D3-6AF6-407E-AEB1-02640CE37D78}">
      <dgm:prSet/>
      <dgm:spPr/>
      <dgm:t>
        <a:bodyPr/>
        <a:lstStyle/>
        <a:p>
          <a:endParaRPr lang="en-US"/>
        </a:p>
      </dgm:t>
    </dgm:pt>
    <dgm:pt modelId="{E1D6B151-8B34-4B0C-BA43-7A1AE49E64B0}">
      <dgm:prSet/>
      <dgm:spPr/>
      <dgm:t>
        <a:bodyPr/>
        <a:lstStyle/>
        <a:p>
          <a:pPr>
            <a:defRPr cap="all"/>
          </a:pPr>
          <a:r>
            <a:rPr lang="en-US"/>
            <a:t>Equitable Allocations</a:t>
          </a:r>
        </a:p>
      </dgm:t>
    </dgm:pt>
    <dgm:pt modelId="{E35BA766-6AF2-443A-8124-8ACE8E584A49}" type="parTrans" cxnId="{3C31237A-7F74-4901-828E-0856A42F4F67}">
      <dgm:prSet/>
      <dgm:spPr/>
      <dgm:t>
        <a:bodyPr/>
        <a:lstStyle/>
        <a:p>
          <a:endParaRPr lang="en-US"/>
        </a:p>
      </dgm:t>
    </dgm:pt>
    <dgm:pt modelId="{C9205C0E-2111-4BDD-AA1A-EBA931E4AE6D}" type="sibTrans" cxnId="{3C31237A-7F74-4901-828E-0856A42F4F67}">
      <dgm:prSet/>
      <dgm:spPr/>
      <dgm:t>
        <a:bodyPr/>
        <a:lstStyle/>
        <a:p>
          <a:endParaRPr lang="en-US"/>
        </a:p>
      </dgm:t>
    </dgm:pt>
    <dgm:pt modelId="{6EC6FC8D-CB48-482F-A7A6-1DAE0A91BE2B}" type="pres">
      <dgm:prSet presAssocID="{78494340-C2AD-4621-9FAE-B28904C658E3}" presName="root" presStyleCnt="0">
        <dgm:presLayoutVars>
          <dgm:dir/>
          <dgm:resizeHandles val="exact"/>
        </dgm:presLayoutVars>
      </dgm:prSet>
      <dgm:spPr/>
    </dgm:pt>
    <dgm:pt modelId="{B0E58600-EEE6-40D1-9535-7D7648F3713A}" type="pres">
      <dgm:prSet presAssocID="{3915BA9D-3E8B-4845-AD43-B64138FC4016}" presName="compNode" presStyleCnt="0"/>
      <dgm:spPr/>
    </dgm:pt>
    <dgm:pt modelId="{E5A619F9-581A-4DD1-9EAB-28BE0BCB48B6}" type="pres">
      <dgm:prSet presAssocID="{3915BA9D-3E8B-4845-AD43-B64138FC4016}" presName="iconBgRect" presStyleLbl="bgShp" presStyleIdx="0" presStyleCnt="2"/>
      <dgm:spPr/>
    </dgm:pt>
    <dgm:pt modelId="{DA3D5D0C-B615-4023-8839-798840EE0091}" type="pres">
      <dgm:prSet presAssocID="{3915BA9D-3E8B-4845-AD43-B64138FC40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642B77-B3BD-46C6-A0B4-41A70FA600A4}" type="pres">
      <dgm:prSet presAssocID="{3915BA9D-3E8B-4845-AD43-B64138FC4016}" presName="spaceRect" presStyleCnt="0"/>
      <dgm:spPr/>
    </dgm:pt>
    <dgm:pt modelId="{CA52F77E-3485-42D7-9203-0BB7E0E9A1F8}" type="pres">
      <dgm:prSet presAssocID="{3915BA9D-3E8B-4845-AD43-B64138FC4016}" presName="textRect" presStyleLbl="revTx" presStyleIdx="0" presStyleCnt="2">
        <dgm:presLayoutVars>
          <dgm:chMax val="1"/>
          <dgm:chPref val="1"/>
        </dgm:presLayoutVars>
      </dgm:prSet>
      <dgm:spPr/>
    </dgm:pt>
    <dgm:pt modelId="{CEC3BD80-B8E5-43D5-ABEB-52131E777C5A}" type="pres">
      <dgm:prSet presAssocID="{6049C375-6CB4-41E0-BD35-D1A503FBD7A6}" presName="sibTrans" presStyleCnt="0"/>
      <dgm:spPr/>
    </dgm:pt>
    <dgm:pt modelId="{3B162016-6419-4F37-8925-42B6F5D45C5A}" type="pres">
      <dgm:prSet presAssocID="{E1D6B151-8B34-4B0C-BA43-7A1AE49E64B0}" presName="compNode" presStyleCnt="0"/>
      <dgm:spPr/>
    </dgm:pt>
    <dgm:pt modelId="{8BE9A2D8-E4F1-4BDF-814E-44068BC50CD9}" type="pres">
      <dgm:prSet presAssocID="{E1D6B151-8B34-4B0C-BA43-7A1AE49E64B0}" presName="iconBgRect" presStyleLbl="bgShp" presStyleIdx="1" presStyleCnt="2"/>
      <dgm:spPr/>
    </dgm:pt>
    <dgm:pt modelId="{F43469AC-DC06-4E60-A007-C38B41366025}" type="pres">
      <dgm:prSet presAssocID="{E1D6B151-8B34-4B0C-BA43-7A1AE49E64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A7197C7-B60A-4792-B638-D5A99B546C07}" type="pres">
      <dgm:prSet presAssocID="{E1D6B151-8B34-4B0C-BA43-7A1AE49E64B0}" presName="spaceRect" presStyleCnt="0"/>
      <dgm:spPr/>
    </dgm:pt>
    <dgm:pt modelId="{C1F2A78C-CBED-4DE0-9192-4E1019F8137C}" type="pres">
      <dgm:prSet presAssocID="{E1D6B151-8B34-4B0C-BA43-7A1AE49E64B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829E42C-020E-4287-A3C4-F51EF75F2637}" type="presOf" srcId="{78494340-C2AD-4621-9FAE-B28904C658E3}" destId="{6EC6FC8D-CB48-482F-A7A6-1DAE0A91BE2B}" srcOrd="0" destOrd="0" presId="urn:microsoft.com/office/officeart/2018/5/layout/IconCircleLabelList"/>
    <dgm:cxn modelId="{4DAC455A-DD8A-4F36-A2C9-5EEC51DA301B}" type="presOf" srcId="{E1D6B151-8B34-4B0C-BA43-7A1AE49E64B0}" destId="{C1F2A78C-CBED-4DE0-9192-4E1019F8137C}" srcOrd="0" destOrd="0" presId="urn:microsoft.com/office/officeart/2018/5/layout/IconCircleLabelList"/>
    <dgm:cxn modelId="{3C31237A-7F74-4901-828E-0856A42F4F67}" srcId="{78494340-C2AD-4621-9FAE-B28904C658E3}" destId="{E1D6B151-8B34-4B0C-BA43-7A1AE49E64B0}" srcOrd="1" destOrd="0" parTransId="{E35BA766-6AF2-443A-8124-8ACE8E584A49}" sibTransId="{C9205C0E-2111-4BDD-AA1A-EBA931E4AE6D}"/>
    <dgm:cxn modelId="{B061E2D3-6AF6-407E-AEB1-02640CE37D78}" srcId="{78494340-C2AD-4621-9FAE-B28904C658E3}" destId="{3915BA9D-3E8B-4845-AD43-B64138FC4016}" srcOrd="0" destOrd="0" parTransId="{F5037857-CC52-4208-B2FA-F141C22EE849}" sibTransId="{6049C375-6CB4-41E0-BD35-D1A503FBD7A6}"/>
    <dgm:cxn modelId="{2D0104F8-62D6-4DFA-B132-4C9CD41F409B}" type="presOf" srcId="{3915BA9D-3E8B-4845-AD43-B64138FC4016}" destId="{CA52F77E-3485-42D7-9203-0BB7E0E9A1F8}" srcOrd="0" destOrd="0" presId="urn:microsoft.com/office/officeart/2018/5/layout/IconCircleLabelList"/>
    <dgm:cxn modelId="{B754B932-F956-41A0-835A-CC65E7B4861E}" type="presParOf" srcId="{6EC6FC8D-CB48-482F-A7A6-1DAE0A91BE2B}" destId="{B0E58600-EEE6-40D1-9535-7D7648F3713A}" srcOrd="0" destOrd="0" presId="urn:microsoft.com/office/officeart/2018/5/layout/IconCircleLabelList"/>
    <dgm:cxn modelId="{B73151B2-DA09-4A68-9610-A69A0ABF1BC0}" type="presParOf" srcId="{B0E58600-EEE6-40D1-9535-7D7648F3713A}" destId="{E5A619F9-581A-4DD1-9EAB-28BE0BCB48B6}" srcOrd="0" destOrd="0" presId="urn:microsoft.com/office/officeart/2018/5/layout/IconCircleLabelList"/>
    <dgm:cxn modelId="{C8BF1976-FD4C-4114-AA2B-24DA2864DE91}" type="presParOf" srcId="{B0E58600-EEE6-40D1-9535-7D7648F3713A}" destId="{DA3D5D0C-B615-4023-8839-798840EE0091}" srcOrd="1" destOrd="0" presId="urn:microsoft.com/office/officeart/2018/5/layout/IconCircleLabelList"/>
    <dgm:cxn modelId="{AF7C4806-77B4-4C0E-A60D-DC93A8C25DE8}" type="presParOf" srcId="{B0E58600-EEE6-40D1-9535-7D7648F3713A}" destId="{7E642B77-B3BD-46C6-A0B4-41A70FA600A4}" srcOrd="2" destOrd="0" presId="urn:microsoft.com/office/officeart/2018/5/layout/IconCircleLabelList"/>
    <dgm:cxn modelId="{0173F285-ADA5-4EA3-A1FA-7D8E1E242264}" type="presParOf" srcId="{B0E58600-EEE6-40D1-9535-7D7648F3713A}" destId="{CA52F77E-3485-42D7-9203-0BB7E0E9A1F8}" srcOrd="3" destOrd="0" presId="urn:microsoft.com/office/officeart/2018/5/layout/IconCircleLabelList"/>
    <dgm:cxn modelId="{CC6D47E5-DD54-41F9-A06F-4A0F05DCBFA2}" type="presParOf" srcId="{6EC6FC8D-CB48-482F-A7A6-1DAE0A91BE2B}" destId="{CEC3BD80-B8E5-43D5-ABEB-52131E777C5A}" srcOrd="1" destOrd="0" presId="urn:microsoft.com/office/officeart/2018/5/layout/IconCircleLabelList"/>
    <dgm:cxn modelId="{61538B64-96CD-4EF4-9271-7317D9AE7B37}" type="presParOf" srcId="{6EC6FC8D-CB48-482F-A7A6-1DAE0A91BE2B}" destId="{3B162016-6419-4F37-8925-42B6F5D45C5A}" srcOrd="2" destOrd="0" presId="urn:microsoft.com/office/officeart/2018/5/layout/IconCircleLabelList"/>
    <dgm:cxn modelId="{1ED9E2A7-CC99-4702-A807-5AD8A377E435}" type="presParOf" srcId="{3B162016-6419-4F37-8925-42B6F5D45C5A}" destId="{8BE9A2D8-E4F1-4BDF-814E-44068BC50CD9}" srcOrd="0" destOrd="0" presId="urn:microsoft.com/office/officeart/2018/5/layout/IconCircleLabelList"/>
    <dgm:cxn modelId="{D43580C1-9083-4B6E-BC45-82BC7795D55C}" type="presParOf" srcId="{3B162016-6419-4F37-8925-42B6F5D45C5A}" destId="{F43469AC-DC06-4E60-A007-C38B41366025}" srcOrd="1" destOrd="0" presId="urn:microsoft.com/office/officeart/2018/5/layout/IconCircleLabelList"/>
    <dgm:cxn modelId="{F4763800-A0FA-453D-B811-AB4FB56D74F3}" type="presParOf" srcId="{3B162016-6419-4F37-8925-42B6F5D45C5A}" destId="{5A7197C7-B60A-4792-B638-D5A99B546C07}" srcOrd="2" destOrd="0" presId="urn:microsoft.com/office/officeart/2018/5/layout/IconCircleLabelList"/>
    <dgm:cxn modelId="{0733E995-3204-48B6-9A5A-D406A70F9CA0}" type="presParOf" srcId="{3B162016-6419-4F37-8925-42B6F5D45C5A}" destId="{C1F2A78C-CBED-4DE0-9192-4E1019F813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2CD639-B993-7D43-BA57-CAC307123965}" type="doc">
      <dgm:prSet loTypeId="urn:microsoft.com/office/officeart/2005/8/layout/radial3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35E17D-3389-4441-B7FF-2B19626FB7FC}">
      <dgm:prSet phldrT="[Text]"/>
      <dgm:spPr/>
      <dgm:t>
        <a:bodyPr/>
        <a:lstStyle/>
        <a:p>
          <a:r>
            <a:rPr lang="en-US" dirty="0"/>
            <a:t>Holistic Birth Equity</a:t>
          </a:r>
        </a:p>
      </dgm:t>
    </dgm:pt>
    <dgm:pt modelId="{62D82998-AE5A-DF41-B4FB-C72E9FD66655}" type="parTrans" cxnId="{C58E41EF-E716-BF4B-A7E5-8F178CC401FB}">
      <dgm:prSet/>
      <dgm:spPr/>
      <dgm:t>
        <a:bodyPr/>
        <a:lstStyle/>
        <a:p>
          <a:endParaRPr lang="en-US"/>
        </a:p>
      </dgm:t>
    </dgm:pt>
    <dgm:pt modelId="{F6EADAE3-3FBC-884B-8F70-83C6629F508C}" type="sibTrans" cxnId="{C58E41EF-E716-BF4B-A7E5-8F178CC401FB}">
      <dgm:prSet/>
      <dgm:spPr/>
      <dgm:t>
        <a:bodyPr/>
        <a:lstStyle/>
        <a:p>
          <a:endParaRPr lang="en-US"/>
        </a:p>
      </dgm:t>
    </dgm:pt>
    <dgm:pt modelId="{21D6D033-A540-DC41-AA8E-1EF13A524460}">
      <dgm:prSet phldrT="[Text]"/>
      <dgm:spPr/>
      <dgm:t>
        <a:bodyPr/>
        <a:lstStyle/>
        <a:p>
          <a:r>
            <a:rPr lang="en-US" b="1" dirty="0"/>
            <a:t>Preconception</a:t>
          </a:r>
        </a:p>
      </dgm:t>
    </dgm:pt>
    <dgm:pt modelId="{1E910CC0-9104-FC46-B196-6F76F087B33E}" type="parTrans" cxnId="{3C3BA96D-3723-0441-B180-A405BD181921}">
      <dgm:prSet/>
      <dgm:spPr/>
      <dgm:t>
        <a:bodyPr/>
        <a:lstStyle/>
        <a:p>
          <a:endParaRPr lang="en-US"/>
        </a:p>
      </dgm:t>
    </dgm:pt>
    <dgm:pt modelId="{A4B8D3AD-5B2C-7043-9A29-EBAACF6B9883}" type="sibTrans" cxnId="{3C3BA96D-3723-0441-B180-A405BD181921}">
      <dgm:prSet/>
      <dgm:spPr/>
      <dgm:t>
        <a:bodyPr/>
        <a:lstStyle/>
        <a:p>
          <a:endParaRPr lang="en-US"/>
        </a:p>
      </dgm:t>
    </dgm:pt>
    <dgm:pt modelId="{82B3E1F9-618C-FB49-802C-D37C1C353AE1}">
      <dgm:prSet phldrT="[Text]"/>
      <dgm:spPr/>
      <dgm:t>
        <a:bodyPr/>
        <a:lstStyle/>
        <a:p>
          <a:r>
            <a:rPr lang="en-US" b="1" dirty="0"/>
            <a:t>Pregnancy</a:t>
          </a:r>
        </a:p>
      </dgm:t>
    </dgm:pt>
    <dgm:pt modelId="{EB9A1381-D34D-E549-BFE9-9378CF8A60FB}" type="parTrans" cxnId="{3F6077D3-2001-4940-830A-3BD91CFCDEF3}">
      <dgm:prSet/>
      <dgm:spPr/>
      <dgm:t>
        <a:bodyPr/>
        <a:lstStyle/>
        <a:p>
          <a:endParaRPr lang="en-US"/>
        </a:p>
      </dgm:t>
    </dgm:pt>
    <dgm:pt modelId="{B3343347-FB49-9D40-9CC8-76499F6E0604}" type="sibTrans" cxnId="{3F6077D3-2001-4940-830A-3BD91CFCDEF3}">
      <dgm:prSet/>
      <dgm:spPr/>
      <dgm:t>
        <a:bodyPr/>
        <a:lstStyle/>
        <a:p>
          <a:endParaRPr lang="en-US"/>
        </a:p>
      </dgm:t>
    </dgm:pt>
    <dgm:pt modelId="{D504CA2D-F492-9E43-8C6B-92B753408A61}">
      <dgm:prSet phldrT="[Text]"/>
      <dgm:spPr/>
      <dgm:t>
        <a:bodyPr/>
        <a:lstStyle/>
        <a:p>
          <a:r>
            <a:rPr lang="en-US" b="1" dirty="0"/>
            <a:t>Postpartum</a:t>
          </a:r>
        </a:p>
      </dgm:t>
    </dgm:pt>
    <dgm:pt modelId="{0FAE1818-0AB7-1742-91C8-E2776ECE981F}" type="parTrans" cxnId="{EB1D11B5-9761-484B-881C-7B514695F0CE}">
      <dgm:prSet/>
      <dgm:spPr/>
      <dgm:t>
        <a:bodyPr/>
        <a:lstStyle/>
        <a:p>
          <a:endParaRPr lang="en-US"/>
        </a:p>
      </dgm:t>
    </dgm:pt>
    <dgm:pt modelId="{0C86D150-2056-A54B-8D1F-A63D00CBEB94}" type="sibTrans" cxnId="{EB1D11B5-9761-484B-881C-7B514695F0CE}">
      <dgm:prSet/>
      <dgm:spPr/>
      <dgm:t>
        <a:bodyPr/>
        <a:lstStyle/>
        <a:p>
          <a:endParaRPr lang="en-US"/>
        </a:p>
      </dgm:t>
    </dgm:pt>
    <dgm:pt modelId="{8054BA27-F6BE-384B-9B42-795649318E2F}">
      <dgm:prSet phldrT="[Text]"/>
      <dgm:spPr/>
      <dgm:t>
        <a:bodyPr/>
        <a:lstStyle/>
        <a:p>
          <a:r>
            <a:rPr lang="en-US" b="1" dirty="0"/>
            <a:t>Housing</a:t>
          </a:r>
        </a:p>
      </dgm:t>
    </dgm:pt>
    <dgm:pt modelId="{7ACD7247-803E-1347-805B-52A06E5641C1}" type="parTrans" cxnId="{6FB15710-E107-F442-B4D4-C1DAA8AA2599}">
      <dgm:prSet/>
      <dgm:spPr/>
      <dgm:t>
        <a:bodyPr/>
        <a:lstStyle/>
        <a:p>
          <a:endParaRPr lang="en-US"/>
        </a:p>
      </dgm:t>
    </dgm:pt>
    <dgm:pt modelId="{BBF24876-8D29-3941-8D3E-F1DFA52D545E}" type="sibTrans" cxnId="{6FB15710-E107-F442-B4D4-C1DAA8AA2599}">
      <dgm:prSet/>
      <dgm:spPr/>
      <dgm:t>
        <a:bodyPr/>
        <a:lstStyle/>
        <a:p>
          <a:endParaRPr lang="en-US"/>
        </a:p>
      </dgm:t>
    </dgm:pt>
    <dgm:pt modelId="{706FE785-171A-774E-A6AE-AF12767B2474}">
      <dgm:prSet phldrT="[Text]"/>
      <dgm:spPr/>
      <dgm:t>
        <a:bodyPr/>
        <a:lstStyle/>
        <a:p>
          <a:r>
            <a:rPr lang="en-US" b="1" dirty="0"/>
            <a:t>Workforce</a:t>
          </a:r>
        </a:p>
      </dgm:t>
    </dgm:pt>
    <dgm:pt modelId="{1AAE58B4-B80F-C24A-927F-EB95224E9BC8}" type="parTrans" cxnId="{0361F086-DE68-A14F-B5CD-3A4B297DD862}">
      <dgm:prSet/>
      <dgm:spPr/>
      <dgm:t>
        <a:bodyPr/>
        <a:lstStyle/>
        <a:p>
          <a:endParaRPr lang="en-US"/>
        </a:p>
      </dgm:t>
    </dgm:pt>
    <dgm:pt modelId="{0BC72B2E-BBA9-9E47-9102-57920D0BD3BB}" type="sibTrans" cxnId="{0361F086-DE68-A14F-B5CD-3A4B297DD862}">
      <dgm:prSet/>
      <dgm:spPr/>
      <dgm:t>
        <a:bodyPr/>
        <a:lstStyle/>
        <a:p>
          <a:endParaRPr lang="en-US"/>
        </a:p>
      </dgm:t>
    </dgm:pt>
    <dgm:pt modelId="{0E21E23E-A39E-E745-8D92-A405EDDD9AA5}">
      <dgm:prSet phldrT="[Text]"/>
      <dgm:spPr/>
      <dgm:t>
        <a:bodyPr/>
        <a:lstStyle/>
        <a:p>
          <a:r>
            <a:rPr lang="en-US" b="1" dirty="0"/>
            <a:t>Maternal Mental Health</a:t>
          </a:r>
        </a:p>
      </dgm:t>
    </dgm:pt>
    <dgm:pt modelId="{16FF5E5B-4927-5A48-9203-BC6B957A7B58}" type="parTrans" cxnId="{AE6907AB-A621-134E-AB64-3B92C00DE064}">
      <dgm:prSet/>
      <dgm:spPr/>
      <dgm:t>
        <a:bodyPr/>
        <a:lstStyle/>
        <a:p>
          <a:endParaRPr lang="en-US"/>
        </a:p>
      </dgm:t>
    </dgm:pt>
    <dgm:pt modelId="{3FA77836-AD4E-2C49-BBA1-FE8A394F9B60}" type="sibTrans" cxnId="{AE6907AB-A621-134E-AB64-3B92C00DE064}">
      <dgm:prSet/>
      <dgm:spPr/>
      <dgm:t>
        <a:bodyPr/>
        <a:lstStyle/>
        <a:p>
          <a:endParaRPr lang="en-US"/>
        </a:p>
      </dgm:t>
    </dgm:pt>
    <dgm:pt modelId="{D6045392-4308-A14F-A873-6FD37AED1EEA}">
      <dgm:prSet phldrT="[Text]"/>
      <dgm:spPr/>
      <dgm:t>
        <a:bodyPr/>
        <a:lstStyle/>
        <a:p>
          <a:r>
            <a:rPr lang="en-US" b="1" dirty="0"/>
            <a:t>Education</a:t>
          </a:r>
        </a:p>
      </dgm:t>
    </dgm:pt>
    <dgm:pt modelId="{9A2B1435-FD43-9146-A8C6-F05BC94A0DCC}" type="parTrans" cxnId="{DEC67C1F-EFDA-C048-9DBF-ED647137522B}">
      <dgm:prSet/>
      <dgm:spPr/>
      <dgm:t>
        <a:bodyPr/>
        <a:lstStyle/>
        <a:p>
          <a:endParaRPr lang="en-US"/>
        </a:p>
      </dgm:t>
    </dgm:pt>
    <dgm:pt modelId="{B99D6437-10D6-CB42-8C7B-5BED42C909D4}" type="sibTrans" cxnId="{DEC67C1F-EFDA-C048-9DBF-ED647137522B}">
      <dgm:prSet/>
      <dgm:spPr/>
      <dgm:t>
        <a:bodyPr/>
        <a:lstStyle/>
        <a:p>
          <a:endParaRPr lang="en-US"/>
        </a:p>
      </dgm:t>
    </dgm:pt>
    <dgm:pt modelId="{39F2CCE9-34D1-8648-93B9-8CCBD37F0394}">
      <dgm:prSet phldrT="[Text]"/>
      <dgm:spPr/>
      <dgm:t>
        <a:bodyPr/>
        <a:lstStyle/>
        <a:p>
          <a:r>
            <a:rPr lang="en-US" b="1" dirty="0"/>
            <a:t>Business</a:t>
          </a:r>
        </a:p>
      </dgm:t>
    </dgm:pt>
    <dgm:pt modelId="{0C02050B-129C-C849-AC0E-A4D6E8DA14C9}" type="parTrans" cxnId="{D2DE8016-77F0-CA44-A9DF-EF520980FDAC}">
      <dgm:prSet/>
      <dgm:spPr/>
      <dgm:t>
        <a:bodyPr/>
        <a:lstStyle/>
        <a:p>
          <a:endParaRPr lang="en-US"/>
        </a:p>
      </dgm:t>
    </dgm:pt>
    <dgm:pt modelId="{44547114-28AC-9845-AE09-9BDB3B38A8D9}" type="sibTrans" cxnId="{D2DE8016-77F0-CA44-A9DF-EF520980FDAC}">
      <dgm:prSet/>
      <dgm:spPr/>
      <dgm:t>
        <a:bodyPr/>
        <a:lstStyle/>
        <a:p>
          <a:endParaRPr lang="en-US"/>
        </a:p>
      </dgm:t>
    </dgm:pt>
    <dgm:pt modelId="{FDDFFABA-22BD-5848-B363-E31C7C19CC8E}">
      <dgm:prSet phldrT="[Text]"/>
      <dgm:spPr/>
      <dgm:t>
        <a:bodyPr/>
        <a:lstStyle/>
        <a:p>
          <a:r>
            <a:rPr lang="en-US" b="1" dirty="0"/>
            <a:t>Justice/Legal</a:t>
          </a:r>
        </a:p>
      </dgm:t>
    </dgm:pt>
    <dgm:pt modelId="{7A07519B-25A5-FD48-909A-C27614320CE8}" type="parTrans" cxnId="{DB813F31-B4A0-434F-B46C-0034DF6DEEEC}">
      <dgm:prSet/>
      <dgm:spPr/>
      <dgm:t>
        <a:bodyPr/>
        <a:lstStyle/>
        <a:p>
          <a:endParaRPr lang="en-US"/>
        </a:p>
      </dgm:t>
    </dgm:pt>
    <dgm:pt modelId="{1B422D49-9B1E-1944-A7F3-F64ABAEDE1A0}" type="sibTrans" cxnId="{DB813F31-B4A0-434F-B46C-0034DF6DEEEC}">
      <dgm:prSet/>
      <dgm:spPr/>
      <dgm:t>
        <a:bodyPr/>
        <a:lstStyle/>
        <a:p>
          <a:endParaRPr lang="en-US"/>
        </a:p>
      </dgm:t>
    </dgm:pt>
    <dgm:pt modelId="{BD5089A1-11A1-A549-A7E2-F32313434066}">
      <dgm:prSet phldrT="[Text]"/>
      <dgm:spPr/>
      <dgm:t>
        <a:bodyPr/>
        <a:lstStyle/>
        <a:p>
          <a:r>
            <a:rPr lang="en-US" dirty="0"/>
            <a:t>Sister Support</a:t>
          </a:r>
        </a:p>
      </dgm:t>
    </dgm:pt>
    <dgm:pt modelId="{F2CC1CAB-5BB8-1548-A178-C339917EEB7C}" type="parTrans" cxnId="{D5101D12-F427-E644-A972-0307B2CACB0D}">
      <dgm:prSet/>
      <dgm:spPr/>
      <dgm:t>
        <a:bodyPr/>
        <a:lstStyle/>
        <a:p>
          <a:endParaRPr lang="en-US"/>
        </a:p>
      </dgm:t>
    </dgm:pt>
    <dgm:pt modelId="{A9CF53AC-B6BA-644E-8FBA-EF36676DBA7E}" type="sibTrans" cxnId="{D5101D12-F427-E644-A972-0307B2CACB0D}">
      <dgm:prSet/>
      <dgm:spPr/>
      <dgm:t>
        <a:bodyPr/>
        <a:lstStyle/>
        <a:p>
          <a:endParaRPr lang="en-US"/>
        </a:p>
      </dgm:t>
    </dgm:pt>
    <dgm:pt modelId="{428D3895-1E56-834B-8678-1212B05A210F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9AF1CE1F-208E-584C-80D9-3B4B037622C8}" type="parTrans" cxnId="{312E3FF5-EB92-0342-818A-52FF1C31882A}">
      <dgm:prSet/>
      <dgm:spPr/>
      <dgm:t>
        <a:bodyPr/>
        <a:lstStyle/>
        <a:p>
          <a:endParaRPr lang="en-US"/>
        </a:p>
      </dgm:t>
    </dgm:pt>
    <dgm:pt modelId="{AFEA6B71-555F-D54C-AF98-BE3A13EB55FC}" type="sibTrans" cxnId="{312E3FF5-EB92-0342-818A-52FF1C31882A}">
      <dgm:prSet/>
      <dgm:spPr/>
      <dgm:t>
        <a:bodyPr/>
        <a:lstStyle/>
        <a:p>
          <a:endParaRPr lang="en-US"/>
        </a:p>
      </dgm:t>
    </dgm:pt>
    <dgm:pt modelId="{2D3E502C-1AE8-D046-AC46-B1E575342E21}">
      <dgm:prSet phldrT="[Text]"/>
      <dgm:spPr/>
      <dgm:t>
        <a:bodyPr/>
        <a:lstStyle/>
        <a:p>
          <a:r>
            <a:rPr lang="en-US" dirty="0"/>
            <a:t>Childbirth Education</a:t>
          </a:r>
        </a:p>
      </dgm:t>
    </dgm:pt>
    <dgm:pt modelId="{D0D58F2A-B8C2-314D-ABB2-08E4BF76834B}" type="parTrans" cxnId="{CF56D5E3-CBFE-5540-9B71-C295DBE71F60}">
      <dgm:prSet/>
      <dgm:spPr/>
      <dgm:t>
        <a:bodyPr/>
        <a:lstStyle/>
        <a:p>
          <a:endParaRPr lang="en-US"/>
        </a:p>
      </dgm:t>
    </dgm:pt>
    <dgm:pt modelId="{EF054837-D3C1-3146-91FD-B6F94F69B21A}" type="sibTrans" cxnId="{CF56D5E3-CBFE-5540-9B71-C295DBE71F60}">
      <dgm:prSet/>
      <dgm:spPr/>
      <dgm:t>
        <a:bodyPr/>
        <a:lstStyle/>
        <a:p>
          <a:endParaRPr lang="en-US"/>
        </a:p>
      </dgm:t>
    </dgm:pt>
    <dgm:pt modelId="{28CF486D-8E8D-0348-9C64-E435FCF12498}">
      <dgm:prSet phldrT="[Text]"/>
      <dgm:spPr/>
      <dgm:t>
        <a:bodyPr/>
        <a:lstStyle/>
        <a:p>
          <a:r>
            <a:rPr lang="en-US" dirty="0"/>
            <a:t>Sister Support</a:t>
          </a:r>
        </a:p>
      </dgm:t>
    </dgm:pt>
    <dgm:pt modelId="{41C492F0-AFBD-E649-A685-EF632D24CBA2}" type="parTrans" cxnId="{F3D66EB5-5F5D-7142-8EF1-E006493832C9}">
      <dgm:prSet/>
      <dgm:spPr/>
      <dgm:t>
        <a:bodyPr/>
        <a:lstStyle/>
        <a:p>
          <a:endParaRPr lang="en-US"/>
        </a:p>
      </dgm:t>
    </dgm:pt>
    <dgm:pt modelId="{8E3AEA5B-71BD-4042-8C5C-9C6E14346FB5}" type="sibTrans" cxnId="{F3D66EB5-5F5D-7142-8EF1-E006493832C9}">
      <dgm:prSet/>
      <dgm:spPr/>
      <dgm:t>
        <a:bodyPr/>
        <a:lstStyle/>
        <a:p>
          <a:endParaRPr lang="en-US"/>
        </a:p>
      </dgm:t>
    </dgm:pt>
    <dgm:pt modelId="{4DD7110E-5C73-524E-90E2-525603F4BF04}">
      <dgm:prSet phldrT="[Text]"/>
      <dgm:spPr/>
      <dgm:t>
        <a:bodyPr/>
        <a:lstStyle/>
        <a:p>
          <a:r>
            <a:rPr lang="en-US" dirty="0"/>
            <a:t>Support Group</a:t>
          </a:r>
        </a:p>
      </dgm:t>
    </dgm:pt>
    <dgm:pt modelId="{57844F51-7B47-4945-AB92-7155E6A8B196}" type="parTrans" cxnId="{CF7881A8-31FA-944D-BACF-E90B8DEC7622}">
      <dgm:prSet/>
      <dgm:spPr/>
      <dgm:t>
        <a:bodyPr/>
        <a:lstStyle/>
        <a:p>
          <a:endParaRPr lang="en-US"/>
        </a:p>
      </dgm:t>
    </dgm:pt>
    <dgm:pt modelId="{108A1711-D890-154F-BB31-D75252070DBD}" type="sibTrans" cxnId="{CF7881A8-31FA-944D-BACF-E90B8DEC7622}">
      <dgm:prSet/>
      <dgm:spPr/>
      <dgm:t>
        <a:bodyPr/>
        <a:lstStyle/>
        <a:p>
          <a:endParaRPr lang="en-US"/>
        </a:p>
      </dgm:t>
    </dgm:pt>
    <dgm:pt modelId="{E8C89157-30D2-7745-86C1-A064D451326F}">
      <dgm:prSet phldrT="[Text]"/>
      <dgm:spPr/>
      <dgm:t>
        <a:bodyPr/>
        <a:lstStyle/>
        <a:p>
          <a:r>
            <a:rPr lang="en-US" dirty="0"/>
            <a:t>Newborn Education</a:t>
          </a:r>
        </a:p>
      </dgm:t>
    </dgm:pt>
    <dgm:pt modelId="{68E59894-A4B4-3E46-B6C6-425DCCCC744D}" type="parTrans" cxnId="{A8E17453-CBBA-6740-A80A-340B9C011257}">
      <dgm:prSet/>
      <dgm:spPr/>
      <dgm:t>
        <a:bodyPr/>
        <a:lstStyle/>
        <a:p>
          <a:endParaRPr lang="en-US"/>
        </a:p>
      </dgm:t>
    </dgm:pt>
    <dgm:pt modelId="{BCB29CB4-A618-184A-99F8-F140D65A3A8B}" type="sibTrans" cxnId="{A8E17453-CBBA-6740-A80A-340B9C011257}">
      <dgm:prSet/>
      <dgm:spPr/>
      <dgm:t>
        <a:bodyPr/>
        <a:lstStyle/>
        <a:p>
          <a:endParaRPr lang="en-US"/>
        </a:p>
      </dgm:t>
    </dgm:pt>
    <dgm:pt modelId="{746B0B3E-9DFA-494F-9888-C2CB3F194353}">
      <dgm:prSet phldrT="[Text]"/>
      <dgm:spPr/>
      <dgm:t>
        <a:bodyPr/>
        <a:lstStyle/>
        <a:p>
          <a:r>
            <a:rPr lang="en-US" dirty="0"/>
            <a:t>Laws &amp; Advocacy</a:t>
          </a:r>
        </a:p>
      </dgm:t>
    </dgm:pt>
    <dgm:pt modelId="{9F5F1CCE-5C2F-3748-B1C4-661C8A316D61}" type="parTrans" cxnId="{A358AB3B-BE3F-6E4D-9893-AD569D0DF1A5}">
      <dgm:prSet/>
      <dgm:spPr/>
      <dgm:t>
        <a:bodyPr/>
        <a:lstStyle/>
        <a:p>
          <a:endParaRPr lang="en-US"/>
        </a:p>
      </dgm:t>
    </dgm:pt>
    <dgm:pt modelId="{82346590-81C3-394F-8066-17DC58F8ACC8}" type="sibTrans" cxnId="{A358AB3B-BE3F-6E4D-9893-AD569D0DF1A5}">
      <dgm:prSet/>
      <dgm:spPr/>
      <dgm:t>
        <a:bodyPr/>
        <a:lstStyle/>
        <a:p>
          <a:endParaRPr lang="en-US"/>
        </a:p>
      </dgm:t>
    </dgm:pt>
    <dgm:pt modelId="{9A61972F-9523-234F-8AE8-ED0BD25B3C88}">
      <dgm:prSet phldrT="[Text]"/>
      <dgm:spPr/>
      <dgm:t>
        <a:bodyPr/>
        <a:lstStyle/>
        <a:p>
          <a:r>
            <a:rPr lang="en-US" dirty="0"/>
            <a:t>Environmental Assessment</a:t>
          </a:r>
        </a:p>
      </dgm:t>
    </dgm:pt>
    <dgm:pt modelId="{2EDC1D15-5294-6F40-B37C-7F887F06565F}" type="parTrans" cxnId="{831030BD-4CDE-A242-B6D1-D81ADE323B64}">
      <dgm:prSet/>
      <dgm:spPr/>
      <dgm:t>
        <a:bodyPr/>
        <a:lstStyle/>
        <a:p>
          <a:endParaRPr lang="en-US"/>
        </a:p>
      </dgm:t>
    </dgm:pt>
    <dgm:pt modelId="{9D4C6338-8175-EE4B-AE11-3137B766A586}" type="sibTrans" cxnId="{831030BD-4CDE-A242-B6D1-D81ADE323B64}">
      <dgm:prSet/>
      <dgm:spPr/>
      <dgm:t>
        <a:bodyPr/>
        <a:lstStyle/>
        <a:p>
          <a:endParaRPr lang="en-US"/>
        </a:p>
      </dgm:t>
    </dgm:pt>
    <dgm:pt modelId="{319C923E-3267-C44C-866F-A69CA6C5240B}">
      <dgm:prSet phldrT="[Text]"/>
      <dgm:spPr/>
      <dgm:t>
        <a:bodyPr/>
        <a:lstStyle/>
        <a:p>
          <a:r>
            <a:rPr lang="en-US" dirty="0"/>
            <a:t>Maternal-Child Care</a:t>
          </a:r>
        </a:p>
      </dgm:t>
    </dgm:pt>
    <dgm:pt modelId="{DF2C8B69-FC2C-A84B-B00A-2D515082FD01}" type="parTrans" cxnId="{BEF1D840-DD2C-A94F-A8E5-CBAA8CEC7123}">
      <dgm:prSet/>
      <dgm:spPr/>
      <dgm:t>
        <a:bodyPr/>
        <a:lstStyle/>
        <a:p>
          <a:endParaRPr lang="en-US"/>
        </a:p>
      </dgm:t>
    </dgm:pt>
    <dgm:pt modelId="{7F3982DD-FC48-EE4B-9D10-556FC71E6881}" type="sibTrans" cxnId="{BEF1D840-DD2C-A94F-A8E5-CBAA8CEC7123}">
      <dgm:prSet/>
      <dgm:spPr/>
      <dgm:t>
        <a:bodyPr/>
        <a:lstStyle/>
        <a:p>
          <a:endParaRPr lang="en-US"/>
        </a:p>
      </dgm:t>
    </dgm:pt>
    <dgm:pt modelId="{F541F174-EEA2-F54E-B589-1C06B4EAD023}">
      <dgm:prSet phldrT="[Text]"/>
      <dgm:spPr/>
      <dgm:t>
        <a:bodyPr/>
        <a:lstStyle/>
        <a:p>
          <a:r>
            <a:rPr lang="en-US" dirty="0"/>
            <a:t>Health Care</a:t>
          </a:r>
        </a:p>
      </dgm:t>
    </dgm:pt>
    <dgm:pt modelId="{7BD2A2E0-95C9-D14A-9C06-316E348CD606}" type="parTrans" cxnId="{44E2F84B-6866-A442-86A9-33FC4E41D50D}">
      <dgm:prSet/>
      <dgm:spPr/>
      <dgm:t>
        <a:bodyPr/>
        <a:lstStyle/>
        <a:p>
          <a:endParaRPr lang="en-US"/>
        </a:p>
      </dgm:t>
    </dgm:pt>
    <dgm:pt modelId="{71BF8208-8FC1-6D42-8ED8-49B010EA1382}" type="sibTrans" cxnId="{44E2F84B-6866-A442-86A9-33FC4E41D50D}">
      <dgm:prSet/>
      <dgm:spPr/>
      <dgm:t>
        <a:bodyPr/>
        <a:lstStyle/>
        <a:p>
          <a:endParaRPr lang="en-US"/>
        </a:p>
      </dgm:t>
    </dgm:pt>
    <dgm:pt modelId="{C76A991C-E9E0-774A-9019-1DEE79EF7503}">
      <dgm:prSet phldrT="[Text]"/>
      <dgm:spPr/>
      <dgm:t>
        <a:bodyPr/>
        <a:lstStyle/>
        <a:p>
          <a:r>
            <a:rPr lang="en-US" u="sng" dirty="0">
              <a:hlinkClick xmlns:r="http://schemas.openxmlformats.org/officeDocument/2006/relationships" r:id="rId1"/>
            </a:rPr>
            <a:t>SOS Circle</a:t>
          </a:r>
          <a:endParaRPr lang="en-US" u="sng" dirty="0"/>
        </a:p>
      </dgm:t>
    </dgm:pt>
    <dgm:pt modelId="{C4D190BA-40BF-DD48-A7CB-B026DE8F0430}" type="parTrans" cxnId="{3397D987-DBA8-6F49-A4D9-19E375DDE7CF}">
      <dgm:prSet/>
      <dgm:spPr/>
      <dgm:t>
        <a:bodyPr/>
        <a:lstStyle/>
        <a:p>
          <a:endParaRPr lang="en-US"/>
        </a:p>
      </dgm:t>
    </dgm:pt>
    <dgm:pt modelId="{BABB1CAA-71A6-CA40-9C31-C8DFE031BFCC}" type="sibTrans" cxnId="{3397D987-DBA8-6F49-A4D9-19E375DDE7CF}">
      <dgm:prSet/>
      <dgm:spPr/>
      <dgm:t>
        <a:bodyPr/>
        <a:lstStyle/>
        <a:p>
          <a:endParaRPr lang="en-US"/>
        </a:p>
      </dgm:t>
    </dgm:pt>
    <dgm:pt modelId="{8CD461D2-F5BE-1944-B7C4-E508B1818BF7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DABD811D-7E14-174F-BBD1-F2C8098E2A19}" type="parTrans" cxnId="{1B5E9E00-6316-A049-84D3-5CA7954998D5}">
      <dgm:prSet/>
      <dgm:spPr/>
      <dgm:t>
        <a:bodyPr/>
        <a:lstStyle/>
        <a:p>
          <a:endParaRPr lang="en-US"/>
        </a:p>
      </dgm:t>
    </dgm:pt>
    <dgm:pt modelId="{1D907739-9875-5E49-8455-2164067E9E26}" type="sibTrans" cxnId="{1B5E9E00-6316-A049-84D3-5CA7954998D5}">
      <dgm:prSet/>
      <dgm:spPr/>
      <dgm:t>
        <a:bodyPr/>
        <a:lstStyle/>
        <a:p>
          <a:endParaRPr lang="en-US"/>
        </a:p>
      </dgm:t>
    </dgm:pt>
    <dgm:pt modelId="{1785A06C-15EE-9849-A531-020C24907D5B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79AFB8F8-36DE-5047-AE6C-6D7A1252FAE3}" type="parTrans" cxnId="{EA33B7BB-DB44-AD41-BCB4-3E2E7253C883}">
      <dgm:prSet/>
      <dgm:spPr/>
      <dgm:t>
        <a:bodyPr/>
        <a:lstStyle/>
        <a:p>
          <a:endParaRPr lang="en-US"/>
        </a:p>
      </dgm:t>
    </dgm:pt>
    <dgm:pt modelId="{557A74D0-C539-BD4C-A7BA-FC5F5BA8332B}" type="sibTrans" cxnId="{EA33B7BB-DB44-AD41-BCB4-3E2E7253C883}">
      <dgm:prSet/>
      <dgm:spPr/>
      <dgm:t>
        <a:bodyPr/>
        <a:lstStyle/>
        <a:p>
          <a:endParaRPr lang="en-US"/>
        </a:p>
      </dgm:t>
    </dgm:pt>
    <dgm:pt modelId="{1DBE8B2E-C015-F542-BF1E-7EC35635D730}">
      <dgm:prSet phldrT="[Text]"/>
      <dgm:spPr/>
      <dgm:t>
        <a:bodyPr/>
        <a:lstStyle/>
        <a:p>
          <a:r>
            <a:rPr lang="en-US" dirty="0"/>
            <a:t>Home Ownership</a:t>
          </a:r>
        </a:p>
      </dgm:t>
    </dgm:pt>
    <dgm:pt modelId="{C43860DD-4212-0543-8A9E-0109A485F518}" type="parTrans" cxnId="{D94CB816-B0ED-DE45-8022-72AA0FE79651}">
      <dgm:prSet/>
      <dgm:spPr/>
      <dgm:t>
        <a:bodyPr/>
        <a:lstStyle/>
        <a:p>
          <a:endParaRPr lang="en-US"/>
        </a:p>
      </dgm:t>
    </dgm:pt>
    <dgm:pt modelId="{ECEC0BDD-EA6F-704A-A5B1-90723BE60827}" type="sibTrans" cxnId="{D94CB816-B0ED-DE45-8022-72AA0FE79651}">
      <dgm:prSet/>
      <dgm:spPr/>
      <dgm:t>
        <a:bodyPr/>
        <a:lstStyle/>
        <a:p>
          <a:endParaRPr lang="en-US"/>
        </a:p>
      </dgm:t>
    </dgm:pt>
    <dgm:pt modelId="{88040E8D-347B-C146-B398-21FA93F9F799}">
      <dgm:prSet phldrT="[Text]"/>
      <dgm:spPr/>
      <dgm:t>
        <a:bodyPr/>
        <a:lstStyle/>
        <a:p>
          <a:r>
            <a:rPr lang="en-US" dirty="0"/>
            <a:t>Post Secondary/Trade</a:t>
          </a:r>
        </a:p>
      </dgm:t>
    </dgm:pt>
    <dgm:pt modelId="{632F6D2E-C8F1-5740-921A-96037D57CB8B}" type="parTrans" cxnId="{DFEE6350-B15E-384A-A98E-A1A70AB6066A}">
      <dgm:prSet/>
      <dgm:spPr/>
      <dgm:t>
        <a:bodyPr/>
        <a:lstStyle/>
        <a:p>
          <a:endParaRPr lang="en-US"/>
        </a:p>
      </dgm:t>
    </dgm:pt>
    <dgm:pt modelId="{86137EDE-1CDF-814B-8DEF-5CA27FDBAEC1}" type="sibTrans" cxnId="{DFEE6350-B15E-384A-A98E-A1A70AB6066A}">
      <dgm:prSet/>
      <dgm:spPr/>
      <dgm:t>
        <a:bodyPr/>
        <a:lstStyle/>
        <a:p>
          <a:endParaRPr lang="en-US"/>
        </a:p>
      </dgm:t>
    </dgm:pt>
    <dgm:pt modelId="{B09D7171-657E-314E-818E-77B40EAC97FA}">
      <dgm:prSet phldrT="[Text]"/>
      <dgm:spPr/>
      <dgm:t>
        <a:bodyPr/>
        <a:lstStyle/>
        <a:p>
          <a:r>
            <a:rPr lang="en-US" dirty="0"/>
            <a:t>Finances/Investments</a:t>
          </a:r>
        </a:p>
      </dgm:t>
    </dgm:pt>
    <dgm:pt modelId="{3D44822F-4468-0E4E-879C-8CAF6EB00A04}" type="parTrans" cxnId="{7897D57A-14E4-554F-881C-596E8C0E8472}">
      <dgm:prSet/>
      <dgm:spPr/>
      <dgm:t>
        <a:bodyPr/>
        <a:lstStyle/>
        <a:p>
          <a:endParaRPr lang="en-US"/>
        </a:p>
      </dgm:t>
    </dgm:pt>
    <dgm:pt modelId="{17F34761-6AA2-1745-93C0-182EB2B01C58}" type="sibTrans" cxnId="{7897D57A-14E4-554F-881C-596E8C0E8472}">
      <dgm:prSet/>
      <dgm:spPr/>
      <dgm:t>
        <a:bodyPr/>
        <a:lstStyle/>
        <a:p>
          <a:endParaRPr lang="en-US"/>
        </a:p>
      </dgm:t>
    </dgm:pt>
    <dgm:pt modelId="{A7C392A3-EE31-1149-A12B-6D3A5FCF56CE}">
      <dgm:prSet phldrT="[Text]"/>
      <dgm:spPr/>
      <dgm:t>
        <a:bodyPr/>
        <a:lstStyle/>
        <a:p>
          <a:r>
            <a:rPr lang="en-US" dirty="0"/>
            <a:t>Entrepreneurship</a:t>
          </a:r>
        </a:p>
      </dgm:t>
    </dgm:pt>
    <dgm:pt modelId="{00892114-8F31-9A42-8CD7-C242663056CE}" type="parTrans" cxnId="{5A7D6134-609E-E043-8682-7FD252CEC34E}">
      <dgm:prSet/>
      <dgm:spPr/>
      <dgm:t>
        <a:bodyPr/>
        <a:lstStyle/>
        <a:p>
          <a:endParaRPr lang="en-US"/>
        </a:p>
      </dgm:t>
    </dgm:pt>
    <dgm:pt modelId="{1D83D610-D030-254E-852F-30D527F18303}" type="sibTrans" cxnId="{5A7D6134-609E-E043-8682-7FD252CEC34E}">
      <dgm:prSet/>
      <dgm:spPr/>
      <dgm:t>
        <a:bodyPr/>
        <a:lstStyle/>
        <a:p>
          <a:endParaRPr lang="en-US"/>
        </a:p>
      </dgm:t>
    </dgm:pt>
    <dgm:pt modelId="{B8D6E1B8-BD21-D84D-8CAE-810C92EF24F8}">
      <dgm:prSet phldrT="[Text]"/>
      <dgm:spPr/>
      <dgm:t>
        <a:bodyPr/>
        <a:lstStyle/>
        <a:p>
          <a:r>
            <a:rPr lang="en-US" dirty="0"/>
            <a:t>MBE/WBE</a:t>
          </a:r>
        </a:p>
      </dgm:t>
    </dgm:pt>
    <dgm:pt modelId="{44777CAC-DBC9-824C-9FF0-799A9F43A637}" type="parTrans" cxnId="{7A4DEC6C-F175-144F-91A9-70BB9A61F204}">
      <dgm:prSet/>
      <dgm:spPr/>
      <dgm:t>
        <a:bodyPr/>
        <a:lstStyle/>
        <a:p>
          <a:endParaRPr lang="en-US"/>
        </a:p>
      </dgm:t>
    </dgm:pt>
    <dgm:pt modelId="{BB5173EE-CE3F-EC40-B907-370099DD91C6}" type="sibTrans" cxnId="{7A4DEC6C-F175-144F-91A9-70BB9A61F204}">
      <dgm:prSet/>
      <dgm:spPr/>
      <dgm:t>
        <a:bodyPr/>
        <a:lstStyle/>
        <a:p>
          <a:endParaRPr lang="en-US"/>
        </a:p>
      </dgm:t>
    </dgm:pt>
    <dgm:pt modelId="{C16F0039-E88A-0340-88E6-1DCCD1A0C8F7}">
      <dgm:prSet phldrT="[Text]"/>
      <dgm:spPr/>
      <dgm:t>
        <a:bodyPr/>
        <a:lstStyle/>
        <a:p>
          <a:r>
            <a:rPr lang="en-US" dirty="0"/>
            <a:t>Representation</a:t>
          </a:r>
        </a:p>
      </dgm:t>
    </dgm:pt>
    <dgm:pt modelId="{942DF14E-7099-5E44-85B3-04BFEE14DE7D}" type="parTrans" cxnId="{7B7C64C2-8704-824E-B5A2-5FD161EF2AAD}">
      <dgm:prSet/>
      <dgm:spPr/>
      <dgm:t>
        <a:bodyPr/>
        <a:lstStyle/>
        <a:p>
          <a:endParaRPr lang="en-US"/>
        </a:p>
      </dgm:t>
    </dgm:pt>
    <dgm:pt modelId="{931A920C-2880-AE49-9468-2D5604659454}" type="sibTrans" cxnId="{7B7C64C2-8704-824E-B5A2-5FD161EF2AAD}">
      <dgm:prSet/>
      <dgm:spPr/>
      <dgm:t>
        <a:bodyPr/>
        <a:lstStyle/>
        <a:p>
          <a:endParaRPr lang="en-US"/>
        </a:p>
      </dgm:t>
    </dgm:pt>
    <dgm:pt modelId="{C151CF75-63E1-F74F-A247-9D53BAAA8692}">
      <dgm:prSet phldrT="[Text]"/>
      <dgm:spPr/>
      <dgm:t>
        <a:bodyPr/>
        <a:lstStyle/>
        <a:p>
          <a:r>
            <a:rPr lang="en-US" dirty="0"/>
            <a:t>Legal Advice</a:t>
          </a:r>
        </a:p>
      </dgm:t>
    </dgm:pt>
    <dgm:pt modelId="{ACD44190-8FDE-934C-AD02-6B91C5623113}" type="parTrans" cxnId="{247639AD-0AE9-AC43-B8E9-94E764A46656}">
      <dgm:prSet/>
      <dgm:spPr/>
      <dgm:t>
        <a:bodyPr/>
        <a:lstStyle/>
        <a:p>
          <a:endParaRPr lang="en-US"/>
        </a:p>
      </dgm:t>
    </dgm:pt>
    <dgm:pt modelId="{D5F3B531-148F-7349-AB82-681680DB9940}" type="sibTrans" cxnId="{247639AD-0AE9-AC43-B8E9-94E764A46656}">
      <dgm:prSet/>
      <dgm:spPr/>
      <dgm:t>
        <a:bodyPr/>
        <a:lstStyle/>
        <a:p>
          <a:endParaRPr lang="en-US"/>
        </a:p>
      </dgm:t>
    </dgm:pt>
    <dgm:pt modelId="{D0E5F203-F358-2C40-95AF-B6E5F1C6EEC9}">
      <dgm:prSet phldrT="[Text]"/>
      <dgm:spPr/>
      <dgm:t>
        <a:bodyPr/>
        <a:lstStyle/>
        <a:p>
          <a:r>
            <a:rPr lang="en-US" dirty="0"/>
            <a:t>Perinatal Smoking Cessation</a:t>
          </a:r>
        </a:p>
      </dgm:t>
    </dgm:pt>
    <dgm:pt modelId="{3EA2EB0A-AEF5-5A40-9705-345BDE7F1655}" type="parTrans" cxnId="{14B35DEC-9903-F548-88A1-209C7FEB4241}">
      <dgm:prSet/>
      <dgm:spPr/>
      <dgm:t>
        <a:bodyPr/>
        <a:lstStyle/>
        <a:p>
          <a:endParaRPr lang="en-US"/>
        </a:p>
      </dgm:t>
    </dgm:pt>
    <dgm:pt modelId="{9AED462F-948A-4742-A0FB-FCAEF68E79CE}" type="sibTrans" cxnId="{14B35DEC-9903-F548-88A1-209C7FEB4241}">
      <dgm:prSet/>
      <dgm:spPr/>
      <dgm:t>
        <a:bodyPr/>
        <a:lstStyle/>
        <a:p>
          <a:endParaRPr lang="en-US"/>
        </a:p>
      </dgm:t>
    </dgm:pt>
    <dgm:pt modelId="{8FC66DB0-D60B-8A41-8C37-D15A229BF4DC}">
      <dgm:prSet phldrT="[Text]"/>
      <dgm:spPr/>
      <dgm:t>
        <a:bodyPr/>
        <a:lstStyle/>
        <a:p>
          <a:r>
            <a:rPr lang="en-US" dirty="0"/>
            <a:t>2B Nurtured</a:t>
          </a:r>
        </a:p>
      </dgm:t>
    </dgm:pt>
    <dgm:pt modelId="{FF30D4F3-BCDD-1745-8813-7B81D658FA0C}" type="parTrans" cxnId="{CE2E8FD0-4977-804A-BF3F-014FA84037B2}">
      <dgm:prSet/>
      <dgm:spPr/>
      <dgm:t>
        <a:bodyPr/>
        <a:lstStyle/>
        <a:p>
          <a:endParaRPr lang="en-US"/>
        </a:p>
      </dgm:t>
    </dgm:pt>
    <dgm:pt modelId="{62155778-15D7-AA48-97F2-854C503A148F}" type="sibTrans" cxnId="{CE2E8FD0-4977-804A-BF3F-014FA84037B2}">
      <dgm:prSet/>
      <dgm:spPr/>
      <dgm:t>
        <a:bodyPr/>
        <a:lstStyle/>
        <a:p>
          <a:endParaRPr lang="en-US"/>
        </a:p>
      </dgm:t>
    </dgm:pt>
    <dgm:pt modelId="{6E37C2BA-C1A0-C54F-AD80-4B06ECF48DD0}">
      <dgm:prSet phldrT="[Text]"/>
      <dgm:spPr/>
      <dgm:t>
        <a:bodyPr/>
        <a:lstStyle/>
        <a:p>
          <a:r>
            <a:rPr lang="en-US" dirty="0"/>
            <a:t>PAIL </a:t>
          </a:r>
        </a:p>
      </dgm:t>
    </dgm:pt>
    <dgm:pt modelId="{8AEEE5EA-906F-AF4C-B385-52D0D71DAC12}" type="parTrans" cxnId="{1C17B855-19B8-124B-8176-7E37ABA52850}">
      <dgm:prSet/>
      <dgm:spPr/>
      <dgm:t>
        <a:bodyPr/>
        <a:lstStyle/>
        <a:p>
          <a:endParaRPr lang="en-US"/>
        </a:p>
      </dgm:t>
    </dgm:pt>
    <dgm:pt modelId="{B2FD2B03-E69F-0241-BD6D-5B560B02FDBC}" type="sibTrans" cxnId="{1C17B855-19B8-124B-8176-7E37ABA52850}">
      <dgm:prSet/>
      <dgm:spPr/>
      <dgm:t>
        <a:bodyPr/>
        <a:lstStyle/>
        <a:p>
          <a:endParaRPr lang="en-US"/>
        </a:p>
      </dgm:t>
    </dgm:pt>
    <dgm:pt modelId="{7B3C18CC-19B3-A54E-AFBE-7D8558FF69B1}">
      <dgm:prSet phldrT="[Text]"/>
      <dgm:spPr/>
      <dgm:t>
        <a:bodyPr/>
        <a:lstStyle/>
        <a:p>
          <a:r>
            <a:rPr lang="en-US" dirty="0"/>
            <a:t>Wealth Collective</a:t>
          </a:r>
        </a:p>
      </dgm:t>
    </dgm:pt>
    <dgm:pt modelId="{36482917-D71C-3C4B-90C4-7214B348D8C4}" type="parTrans" cxnId="{0B0D4767-3B34-4145-8F73-CDC2624C9C42}">
      <dgm:prSet/>
      <dgm:spPr/>
      <dgm:t>
        <a:bodyPr/>
        <a:lstStyle/>
        <a:p>
          <a:endParaRPr lang="en-US"/>
        </a:p>
      </dgm:t>
    </dgm:pt>
    <dgm:pt modelId="{BA278D79-4466-2945-A9B5-9A63BD580EFD}" type="sibTrans" cxnId="{0B0D4767-3B34-4145-8F73-CDC2624C9C42}">
      <dgm:prSet/>
      <dgm:spPr/>
      <dgm:t>
        <a:bodyPr/>
        <a:lstStyle/>
        <a:p>
          <a:endParaRPr lang="en-US"/>
        </a:p>
      </dgm:t>
    </dgm:pt>
    <dgm:pt modelId="{BC896789-ACC7-0F48-9C6D-72068E1234E0}">
      <dgm:prSet phldrT="[Text]"/>
      <dgm:spPr/>
      <dgm:t>
        <a:bodyPr/>
        <a:lstStyle/>
        <a:p>
          <a:r>
            <a:rPr lang="en-US" dirty="0"/>
            <a:t>Parenting/Co-parenting </a:t>
          </a:r>
        </a:p>
      </dgm:t>
    </dgm:pt>
    <dgm:pt modelId="{BD52FFF4-C12A-0C46-846B-5BC6B6A47E94}" type="parTrans" cxnId="{E89C9282-7321-F64B-80CE-3BF85B137791}">
      <dgm:prSet/>
      <dgm:spPr/>
      <dgm:t>
        <a:bodyPr/>
        <a:lstStyle/>
        <a:p>
          <a:endParaRPr lang="en-US"/>
        </a:p>
      </dgm:t>
    </dgm:pt>
    <dgm:pt modelId="{98A6CBA4-A03C-EE45-A7B1-488D1B9875B3}" type="sibTrans" cxnId="{E89C9282-7321-F64B-80CE-3BF85B137791}">
      <dgm:prSet/>
      <dgm:spPr/>
      <dgm:t>
        <a:bodyPr/>
        <a:lstStyle/>
        <a:p>
          <a:endParaRPr lang="en-US"/>
        </a:p>
      </dgm:t>
    </dgm:pt>
    <dgm:pt modelId="{76775DAC-99D7-8045-BF7B-8452138E4C8E}">
      <dgm:prSet phldrT="[Text]"/>
      <dgm:spPr/>
      <dgm:t>
        <a:bodyPr/>
        <a:lstStyle/>
        <a:p>
          <a:r>
            <a:rPr lang="en-US" dirty="0"/>
            <a:t>Next Step</a:t>
          </a:r>
        </a:p>
      </dgm:t>
    </dgm:pt>
    <dgm:pt modelId="{FC2B80EE-F4BD-5746-AA7C-2AD37C6CF13E}" type="parTrans" cxnId="{A10784C8-65A7-244C-9E37-509B51878C75}">
      <dgm:prSet/>
      <dgm:spPr/>
      <dgm:t>
        <a:bodyPr/>
        <a:lstStyle/>
        <a:p>
          <a:endParaRPr lang="en-US"/>
        </a:p>
      </dgm:t>
    </dgm:pt>
    <dgm:pt modelId="{9CE78F97-24FE-934F-91AE-B0BF7D220163}" type="sibTrans" cxnId="{A10784C8-65A7-244C-9E37-509B51878C75}">
      <dgm:prSet/>
      <dgm:spPr/>
      <dgm:t>
        <a:bodyPr/>
        <a:lstStyle/>
        <a:p>
          <a:endParaRPr lang="en-US"/>
        </a:p>
      </dgm:t>
    </dgm:pt>
    <dgm:pt modelId="{F572B657-A2E9-044B-9297-53E5BE621E98}">
      <dgm:prSet phldrT="[Text]"/>
      <dgm:spPr/>
      <dgm:t>
        <a:bodyPr/>
        <a:lstStyle/>
        <a:p>
          <a:r>
            <a:rPr lang="en-US" dirty="0"/>
            <a:t>Comprehension Sex Education</a:t>
          </a:r>
        </a:p>
      </dgm:t>
    </dgm:pt>
    <dgm:pt modelId="{958210BA-506C-354A-BE20-2A778EB9C2C4}" type="parTrans" cxnId="{1ADA8628-AE72-FD48-BE03-74071987286C}">
      <dgm:prSet/>
      <dgm:spPr/>
      <dgm:t>
        <a:bodyPr/>
        <a:lstStyle/>
        <a:p>
          <a:endParaRPr lang="en-US"/>
        </a:p>
      </dgm:t>
    </dgm:pt>
    <dgm:pt modelId="{46904B78-C733-0746-A330-D6F78A7B88FA}" type="sibTrans" cxnId="{1ADA8628-AE72-FD48-BE03-74071987286C}">
      <dgm:prSet/>
      <dgm:spPr/>
      <dgm:t>
        <a:bodyPr/>
        <a:lstStyle/>
        <a:p>
          <a:endParaRPr lang="en-US"/>
        </a:p>
      </dgm:t>
    </dgm:pt>
    <dgm:pt modelId="{3FFA93B2-35FB-E94F-8EE3-23998F940001}">
      <dgm:prSet phldrT="[Text]"/>
      <dgm:spPr/>
      <dgm:t>
        <a:bodyPr/>
        <a:lstStyle/>
        <a:p>
          <a:r>
            <a:rPr lang="en-US" dirty="0"/>
            <a:t>Institution Awareness</a:t>
          </a:r>
        </a:p>
      </dgm:t>
    </dgm:pt>
    <dgm:pt modelId="{3F4120F4-131A-1947-A6D7-F391DC934D42}" type="parTrans" cxnId="{DC652784-DB6C-B94C-808E-30F5E1592666}">
      <dgm:prSet/>
      <dgm:spPr/>
      <dgm:t>
        <a:bodyPr/>
        <a:lstStyle/>
        <a:p>
          <a:endParaRPr lang="en-US"/>
        </a:p>
      </dgm:t>
    </dgm:pt>
    <dgm:pt modelId="{2401D2BB-0FC1-3347-9F90-3F49D92CAA2B}" type="sibTrans" cxnId="{DC652784-DB6C-B94C-808E-30F5E1592666}">
      <dgm:prSet/>
      <dgm:spPr/>
      <dgm:t>
        <a:bodyPr/>
        <a:lstStyle/>
        <a:p>
          <a:endParaRPr lang="en-US"/>
        </a:p>
      </dgm:t>
    </dgm:pt>
    <dgm:pt modelId="{4CC60AC2-8316-DC4E-88A0-5FF7027D6AA3}" type="pres">
      <dgm:prSet presAssocID="{D42CD639-B993-7D43-BA57-CAC307123965}" presName="composite" presStyleCnt="0">
        <dgm:presLayoutVars>
          <dgm:chMax val="1"/>
          <dgm:dir/>
          <dgm:resizeHandles val="exact"/>
        </dgm:presLayoutVars>
      </dgm:prSet>
      <dgm:spPr/>
    </dgm:pt>
    <dgm:pt modelId="{18F993AF-3986-E346-825E-0785A8E3CF25}" type="pres">
      <dgm:prSet presAssocID="{D42CD639-B993-7D43-BA57-CAC307123965}" presName="radial" presStyleCnt="0">
        <dgm:presLayoutVars>
          <dgm:animLvl val="ctr"/>
        </dgm:presLayoutVars>
      </dgm:prSet>
      <dgm:spPr/>
    </dgm:pt>
    <dgm:pt modelId="{CBB37631-A001-654D-85CD-FA660E33B3EA}" type="pres">
      <dgm:prSet presAssocID="{C535E17D-3389-4441-B7FF-2B19626FB7FC}" presName="centerShape" presStyleLbl="vennNode1" presStyleIdx="0" presStyleCnt="10"/>
      <dgm:spPr/>
    </dgm:pt>
    <dgm:pt modelId="{EA9FFB1F-71A6-F946-8092-178C1EAD2A06}" type="pres">
      <dgm:prSet presAssocID="{21D6D033-A540-DC41-AA8E-1EF13A524460}" presName="node" presStyleLbl="vennNode1" presStyleIdx="1" presStyleCnt="10">
        <dgm:presLayoutVars>
          <dgm:bulletEnabled val="1"/>
        </dgm:presLayoutVars>
      </dgm:prSet>
      <dgm:spPr/>
    </dgm:pt>
    <dgm:pt modelId="{4A749298-7B4B-0C4A-A19E-F2BA547CE0F8}" type="pres">
      <dgm:prSet presAssocID="{82B3E1F9-618C-FB49-802C-D37C1C353AE1}" presName="node" presStyleLbl="vennNode1" presStyleIdx="2" presStyleCnt="10">
        <dgm:presLayoutVars>
          <dgm:bulletEnabled val="1"/>
        </dgm:presLayoutVars>
      </dgm:prSet>
      <dgm:spPr/>
    </dgm:pt>
    <dgm:pt modelId="{53F160CE-3A03-8A43-99AE-3B44E6AAAAAE}" type="pres">
      <dgm:prSet presAssocID="{D504CA2D-F492-9E43-8C6B-92B753408A61}" presName="node" presStyleLbl="vennNode1" presStyleIdx="3" presStyleCnt="10">
        <dgm:presLayoutVars>
          <dgm:bulletEnabled val="1"/>
        </dgm:presLayoutVars>
      </dgm:prSet>
      <dgm:spPr/>
    </dgm:pt>
    <dgm:pt modelId="{872373BC-E70B-B84A-B98F-D5CC5C68F9D7}" type="pres">
      <dgm:prSet presAssocID="{8054BA27-F6BE-384B-9B42-795649318E2F}" presName="node" presStyleLbl="vennNode1" presStyleIdx="4" presStyleCnt="10">
        <dgm:presLayoutVars>
          <dgm:bulletEnabled val="1"/>
        </dgm:presLayoutVars>
      </dgm:prSet>
      <dgm:spPr/>
    </dgm:pt>
    <dgm:pt modelId="{5C70BDC6-BC55-1C42-98CF-3F1C48C6FAD7}" type="pres">
      <dgm:prSet presAssocID="{706FE785-171A-774E-A6AE-AF12767B2474}" presName="node" presStyleLbl="vennNode1" presStyleIdx="5" presStyleCnt="10">
        <dgm:presLayoutVars>
          <dgm:bulletEnabled val="1"/>
        </dgm:presLayoutVars>
      </dgm:prSet>
      <dgm:spPr/>
    </dgm:pt>
    <dgm:pt modelId="{90A06959-0B4C-3042-AA1C-469D07E1F6B5}" type="pres">
      <dgm:prSet presAssocID="{0E21E23E-A39E-E745-8D92-A405EDDD9AA5}" presName="node" presStyleLbl="vennNode1" presStyleIdx="6" presStyleCnt="10">
        <dgm:presLayoutVars>
          <dgm:bulletEnabled val="1"/>
        </dgm:presLayoutVars>
      </dgm:prSet>
      <dgm:spPr/>
    </dgm:pt>
    <dgm:pt modelId="{1FE6392B-3BCF-5241-A85A-BE8DDF7A2E2B}" type="pres">
      <dgm:prSet presAssocID="{D6045392-4308-A14F-A873-6FD37AED1EEA}" presName="node" presStyleLbl="vennNode1" presStyleIdx="7" presStyleCnt="10">
        <dgm:presLayoutVars>
          <dgm:bulletEnabled val="1"/>
        </dgm:presLayoutVars>
      </dgm:prSet>
      <dgm:spPr/>
    </dgm:pt>
    <dgm:pt modelId="{0BCE5820-FAD5-BE45-8361-69F97021648E}" type="pres">
      <dgm:prSet presAssocID="{39F2CCE9-34D1-8648-93B9-8CCBD37F0394}" presName="node" presStyleLbl="vennNode1" presStyleIdx="8" presStyleCnt="10">
        <dgm:presLayoutVars>
          <dgm:bulletEnabled val="1"/>
        </dgm:presLayoutVars>
      </dgm:prSet>
      <dgm:spPr/>
    </dgm:pt>
    <dgm:pt modelId="{CDF63C79-FBC4-9147-85E3-FF2E5D511A8E}" type="pres">
      <dgm:prSet presAssocID="{FDDFFABA-22BD-5848-B363-E31C7C19CC8E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1B5E9E00-6316-A049-84D3-5CA7954998D5}" srcId="{82B3E1F9-618C-FB49-802C-D37C1C353AE1}" destId="{8CD461D2-F5BE-1944-B7C4-E508B1818BF7}" srcOrd="2" destOrd="0" parTransId="{DABD811D-7E14-174F-BBD1-F2C8098E2A19}" sibTransId="{1D907739-9875-5E49-8455-2164067E9E26}"/>
    <dgm:cxn modelId="{8ABDC602-9E11-EE4F-9712-30D90455BAEF}" type="presOf" srcId="{21D6D033-A540-DC41-AA8E-1EF13A524460}" destId="{EA9FFB1F-71A6-F946-8092-178C1EAD2A06}" srcOrd="0" destOrd="0" presId="urn:microsoft.com/office/officeart/2005/8/layout/radial3"/>
    <dgm:cxn modelId="{6880D102-DE47-2443-BA01-4CFFA268A7E4}" type="presOf" srcId="{88040E8D-347B-C146-B398-21FA93F9F799}" destId="{1FE6392B-3BCF-5241-A85A-BE8DDF7A2E2B}" srcOrd="0" destOrd="1" presId="urn:microsoft.com/office/officeart/2005/8/layout/radial3"/>
    <dgm:cxn modelId="{59141708-04B0-C44E-87D2-4C9385EBCC05}" type="presOf" srcId="{FDDFFABA-22BD-5848-B363-E31C7C19CC8E}" destId="{CDF63C79-FBC4-9147-85E3-FF2E5D511A8E}" srcOrd="0" destOrd="0" presId="urn:microsoft.com/office/officeart/2005/8/layout/radial3"/>
    <dgm:cxn modelId="{29BBD409-5547-354F-B8B8-F3A4FB29AA06}" type="presOf" srcId="{3FFA93B2-35FB-E94F-8EE3-23998F940001}" destId="{1FE6392B-3BCF-5241-A85A-BE8DDF7A2E2B}" srcOrd="0" destOrd="3" presId="urn:microsoft.com/office/officeart/2005/8/layout/radial3"/>
    <dgm:cxn modelId="{01010110-BE06-7E44-A13A-87EBD2333BD6}" type="presOf" srcId="{0E21E23E-A39E-E745-8D92-A405EDDD9AA5}" destId="{90A06959-0B4C-3042-AA1C-469D07E1F6B5}" srcOrd="0" destOrd="0" presId="urn:microsoft.com/office/officeart/2005/8/layout/radial3"/>
    <dgm:cxn modelId="{6FB15710-E107-F442-B4D4-C1DAA8AA2599}" srcId="{C535E17D-3389-4441-B7FF-2B19626FB7FC}" destId="{8054BA27-F6BE-384B-9B42-795649318E2F}" srcOrd="3" destOrd="0" parTransId="{7ACD7247-803E-1347-805B-52A06E5641C1}" sibTransId="{BBF24876-8D29-3941-8D3E-F1DFA52D545E}"/>
    <dgm:cxn modelId="{0DD42A11-FAFD-8948-9827-38BCC1E16A91}" type="presOf" srcId="{F541F174-EEA2-F54E-B589-1C06B4EAD023}" destId="{5C70BDC6-BC55-1C42-98CF-3F1C48C6FAD7}" srcOrd="0" destOrd="2" presId="urn:microsoft.com/office/officeart/2005/8/layout/radial3"/>
    <dgm:cxn modelId="{D5101D12-F427-E644-A972-0307B2CACB0D}" srcId="{21D6D033-A540-DC41-AA8E-1EF13A524460}" destId="{BD5089A1-11A1-A549-A7E2-F32313434066}" srcOrd="0" destOrd="0" parTransId="{F2CC1CAB-5BB8-1548-A178-C339917EEB7C}" sibTransId="{A9CF53AC-B6BA-644E-8FBA-EF36676DBA7E}"/>
    <dgm:cxn modelId="{39331014-670E-AB4B-A86D-64C194017E8F}" type="presOf" srcId="{28CF486D-8E8D-0348-9C64-E435FCF12498}" destId="{4A749298-7B4B-0C4A-A19E-F2BA547CE0F8}" srcOrd="0" destOrd="1" presId="urn:microsoft.com/office/officeart/2005/8/layout/radial3"/>
    <dgm:cxn modelId="{D2DE8016-77F0-CA44-A9DF-EF520980FDAC}" srcId="{C535E17D-3389-4441-B7FF-2B19626FB7FC}" destId="{39F2CCE9-34D1-8648-93B9-8CCBD37F0394}" srcOrd="7" destOrd="0" parTransId="{0C02050B-129C-C849-AC0E-A4D6E8DA14C9}" sibTransId="{44547114-28AC-9845-AE09-9BDB3B38A8D9}"/>
    <dgm:cxn modelId="{D94CB816-B0ED-DE45-8022-72AA0FE79651}" srcId="{8054BA27-F6BE-384B-9B42-795649318E2F}" destId="{1DBE8B2E-C015-F542-BF1E-7EC35635D730}" srcOrd="2" destOrd="0" parTransId="{C43860DD-4212-0543-8A9E-0109A485F518}" sibTransId="{ECEC0BDD-EA6F-704A-A5B1-90723BE60827}"/>
    <dgm:cxn modelId="{4B30F619-BBC6-7745-9F38-7EBECED0B8E9}" type="presOf" srcId="{9A61972F-9523-234F-8AE8-ED0BD25B3C88}" destId="{872373BC-E70B-B84A-B98F-D5CC5C68F9D7}" srcOrd="0" destOrd="2" presId="urn:microsoft.com/office/officeart/2005/8/layout/radial3"/>
    <dgm:cxn modelId="{DEC67C1F-EFDA-C048-9DBF-ED647137522B}" srcId="{C535E17D-3389-4441-B7FF-2B19626FB7FC}" destId="{D6045392-4308-A14F-A873-6FD37AED1EEA}" srcOrd="6" destOrd="0" parTransId="{9A2B1435-FD43-9146-A8C6-F05BC94A0DCC}" sibTransId="{B99D6437-10D6-CB42-8C7B-5BED42C909D4}"/>
    <dgm:cxn modelId="{1ADA8628-AE72-FD48-BE03-74071987286C}" srcId="{21D6D033-A540-DC41-AA8E-1EF13A524460}" destId="{F572B657-A2E9-044B-9297-53E5BE621E98}" srcOrd="1" destOrd="0" parTransId="{958210BA-506C-354A-BE20-2A778EB9C2C4}" sibTransId="{46904B78-C733-0746-A330-D6F78A7B88FA}"/>
    <dgm:cxn modelId="{DB813F31-B4A0-434F-B46C-0034DF6DEEEC}" srcId="{C535E17D-3389-4441-B7FF-2B19626FB7FC}" destId="{FDDFFABA-22BD-5848-B363-E31C7C19CC8E}" srcOrd="8" destOrd="0" parTransId="{7A07519B-25A5-FD48-909A-C27614320CE8}" sibTransId="{1B422D49-9B1E-1944-A7F3-F64ABAEDE1A0}"/>
    <dgm:cxn modelId="{5A7D6134-609E-E043-8682-7FD252CEC34E}" srcId="{39F2CCE9-34D1-8648-93B9-8CCBD37F0394}" destId="{A7C392A3-EE31-1149-A12B-6D3A5FCF56CE}" srcOrd="0" destOrd="0" parTransId="{00892114-8F31-9A42-8CD7-C242663056CE}" sibTransId="{1D83D610-D030-254E-852F-30D527F18303}"/>
    <dgm:cxn modelId="{72E65139-5A76-B747-BE66-3C50F314CD2E}" type="presOf" srcId="{D504CA2D-F492-9E43-8C6B-92B753408A61}" destId="{53F160CE-3A03-8A43-99AE-3B44E6AAAAAE}" srcOrd="0" destOrd="0" presId="urn:microsoft.com/office/officeart/2005/8/layout/radial3"/>
    <dgm:cxn modelId="{ACCDFC39-A006-5D43-9772-661B3AE7DC69}" type="presOf" srcId="{7B3C18CC-19B3-A54E-AFBE-7D8558FF69B1}" destId="{0BCE5820-FAD5-BE45-8361-69F97021648E}" srcOrd="0" destOrd="2" presId="urn:microsoft.com/office/officeart/2005/8/layout/radial3"/>
    <dgm:cxn modelId="{A358AB3B-BE3F-6E4D-9893-AD569D0DF1A5}" srcId="{8054BA27-F6BE-384B-9B42-795649318E2F}" destId="{746B0B3E-9DFA-494F-9888-C2CB3F194353}" srcOrd="0" destOrd="0" parTransId="{9F5F1CCE-5C2F-3748-B1C4-661C8A316D61}" sibTransId="{82346590-81C3-394F-8066-17DC58F8ACC8}"/>
    <dgm:cxn modelId="{FBCC923F-3D40-A443-B53A-2ACB5BC60761}" type="presOf" srcId="{B8D6E1B8-BD21-D84D-8CAE-810C92EF24F8}" destId="{0BCE5820-FAD5-BE45-8361-69F97021648E}" srcOrd="0" destOrd="4" presId="urn:microsoft.com/office/officeart/2005/8/layout/radial3"/>
    <dgm:cxn modelId="{BEF1D840-DD2C-A94F-A8E5-CBAA8CEC7123}" srcId="{706FE785-171A-774E-A6AE-AF12767B2474}" destId="{319C923E-3267-C44C-866F-A69CA6C5240B}" srcOrd="0" destOrd="0" parTransId="{DF2C8B69-FC2C-A84B-B00A-2D515082FD01}" sibTransId="{7F3982DD-FC48-EE4B-9D10-556FC71E6881}"/>
    <dgm:cxn modelId="{44E2F84B-6866-A442-86A9-33FC4E41D50D}" srcId="{706FE785-171A-774E-A6AE-AF12767B2474}" destId="{F541F174-EEA2-F54E-B589-1C06B4EAD023}" srcOrd="1" destOrd="0" parTransId="{7BD2A2E0-95C9-D14A-9C06-316E348CD606}" sibTransId="{71BF8208-8FC1-6D42-8ED8-49B010EA1382}"/>
    <dgm:cxn modelId="{94F16F4E-45C8-AC40-8D0C-24DDD0417705}" type="presOf" srcId="{D6045392-4308-A14F-A873-6FD37AED1EEA}" destId="{1FE6392B-3BCF-5241-A85A-BE8DDF7A2E2B}" srcOrd="0" destOrd="0" presId="urn:microsoft.com/office/officeart/2005/8/layout/radial3"/>
    <dgm:cxn modelId="{DFEE6350-B15E-384A-A98E-A1A70AB6066A}" srcId="{D6045392-4308-A14F-A873-6FD37AED1EEA}" destId="{88040E8D-347B-C146-B398-21FA93F9F799}" srcOrd="0" destOrd="0" parTransId="{632F6D2E-C8F1-5740-921A-96037D57CB8B}" sibTransId="{86137EDE-1CDF-814B-8DEF-5CA27FDBAEC1}"/>
    <dgm:cxn modelId="{A8E17453-CBBA-6740-A80A-340B9C011257}" srcId="{D504CA2D-F492-9E43-8C6B-92B753408A61}" destId="{E8C89157-30D2-7745-86C1-A064D451326F}" srcOrd="1" destOrd="0" parTransId="{68E59894-A4B4-3E46-B6C6-425DCCCC744D}" sibTransId="{BCB29CB4-A618-184A-99F8-F140D65A3A8B}"/>
    <dgm:cxn modelId="{E3246955-6017-2E4F-96DB-66CB64D10905}" type="presOf" srcId="{D42CD639-B993-7D43-BA57-CAC307123965}" destId="{4CC60AC2-8316-DC4E-88A0-5FF7027D6AA3}" srcOrd="0" destOrd="0" presId="urn:microsoft.com/office/officeart/2005/8/layout/radial3"/>
    <dgm:cxn modelId="{1C17B855-19B8-124B-8176-7E37ABA52850}" srcId="{0E21E23E-A39E-E745-8D92-A405EDDD9AA5}" destId="{6E37C2BA-C1A0-C54F-AD80-4B06ECF48DD0}" srcOrd="2" destOrd="0" parTransId="{8AEEE5EA-906F-AF4C-B385-52D0D71DAC12}" sibTransId="{B2FD2B03-E69F-0241-BD6D-5B560B02FDBC}"/>
    <dgm:cxn modelId="{065B745B-6B78-3848-9A79-138FF19B4A4C}" type="presOf" srcId="{428D3895-1E56-834B-8678-1212B05A210F}" destId="{EA9FFB1F-71A6-F946-8092-178C1EAD2A06}" srcOrd="0" destOrd="3" presId="urn:microsoft.com/office/officeart/2005/8/layout/radial3"/>
    <dgm:cxn modelId="{938C5F60-4B8F-694D-B695-4E821A401A4B}" type="presOf" srcId="{746B0B3E-9DFA-494F-9888-C2CB3F194353}" destId="{872373BC-E70B-B84A-B98F-D5CC5C68F9D7}" srcOrd="0" destOrd="1" presId="urn:microsoft.com/office/officeart/2005/8/layout/radial3"/>
    <dgm:cxn modelId="{1CFF4964-278B-DB4B-8312-CB1B669BCB65}" type="presOf" srcId="{2D3E502C-1AE8-D046-AC46-B1E575342E21}" destId="{4A749298-7B4B-0C4A-A19E-F2BA547CE0F8}" srcOrd="0" destOrd="2" presId="urn:microsoft.com/office/officeart/2005/8/layout/radial3"/>
    <dgm:cxn modelId="{0B0D4767-3B34-4145-8F73-CDC2624C9C42}" srcId="{39F2CCE9-34D1-8648-93B9-8CCBD37F0394}" destId="{7B3C18CC-19B3-A54E-AFBE-7D8558FF69B1}" srcOrd="1" destOrd="0" parTransId="{36482917-D71C-3C4B-90C4-7214B348D8C4}" sibTransId="{BA278D79-4466-2945-A9B5-9A63BD580EFD}"/>
    <dgm:cxn modelId="{66BFD868-B4FC-3D4B-A1FE-E5095FCB90E9}" type="presOf" srcId="{82B3E1F9-618C-FB49-802C-D37C1C353AE1}" destId="{4A749298-7B4B-0C4A-A19E-F2BA547CE0F8}" srcOrd="0" destOrd="0" presId="urn:microsoft.com/office/officeart/2005/8/layout/radial3"/>
    <dgm:cxn modelId="{7A4DEC6C-F175-144F-91A9-70BB9A61F204}" srcId="{39F2CCE9-34D1-8648-93B9-8CCBD37F0394}" destId="{B8D6E1B8-BD21-D84D-8CAE-810C92EF24F8}" srcOrd="3" destOrd="0" parTransId="{44777CAC-DBC9-824C-9FF0-799A9F43A637}" sibTransId="{BB5173EE-CE3F-EC40-B907-370099DD91C6}"/>
    <dgm:cxn modelId="{3C3BA96D-3723-0441-B180-A405BD181921}" srcId="{C535E17D-3389-4441-B7FF-2B19626FB7FC}" destId="{21D6D033-A540-DC41-AA8E-1EF13A524460}" srcOrd="0" destOrd="0" parTransId="{1E910CC0-9104-FC46-B196-6F76F087B33E}" sibTransId="{A4B8D3AD-5B2C-7043-9A29-EBAACF6B9883}"/>
    <dgm:cxn modelId="{A8CB8971-8AA2-F144-B443-10BD2ABF3AD2}" type="presOf" srcId="{39F2CCE9-34D1-8648-93B9-8CCBD37F0394}" destId="{0BCE5820-FAD5-BE45-8361-69F97021648E}" srcOrd="0" destOrd="0" presId="urn:microsoft.com/office/officeart/2005/8/layout/radial3"/>
    <dgm:cxn modelId="{52B20E72-7A4E-9D47-BB7C-7CB4923F6587}" type="presOf" srcId="{4DD7110E-5C73-524E-90E2-525603F4BF04}" destId="{53F160CE-3A03-8A43-99AE-3B44E6AAAAAE}" srcOrd="0" destOrd="1" presId="urn:microsoft.com/office/officeart/2005/8/layout/radial3"/>
    <dgm:cxn modelId="{7897D57A-14E4-554F-881C-596E8C0E8472}" srcId="{D6045392-4308-A14F-A873-6FD37AED1EEA}" destId="{B09D7171-657E-314E-818E-77B40EAC97FA}" srcOrd="1" destOrd="0" parTransId="{3D44822F-4468-0E4E-879C-8CAF6EB00A04}" sibTransId="{17F34761-6AA2-1745-93C0-182EB2B01C58}"/>
    <dgm:cxn modelId="{C9F34E7C-0E6E-AB4C-92AF-9406D091461F}" type="presOf" srcId="{B09D7171-657E-314E-818E-77B40EAC97FA}" destId="{1FE6392B-3BCF-5241-A85A-BE8DDF7A2E2B}" srcOrd="0" destOrd="2" presId="urn:microsoft.com/office/officeart/2005/8/layout/radial3"/>
    <dgm:cxn modelId="{E89C9282-7321-F64B-80CE-3BF85B137791}" srcId="{D504CA2D-F492-9E43-8C6B-92B753408A61}" destId="{BC896789-ACC7-0F48-9C6D-72068E1234E0}" srcOrd="3" destOrd="0" parTransId="{BD52FFF4-C12A-0C46-846B-5BC6B6A47E94}" sibTransId="{98A6CBA4-A03C-EE45-A7B1-488D1B9875B3}"/>
    <dgm:cxn modelId="{EE7AF883-2CD8-904B-962B-F610B0FAE70A}" type="presOf" srcId="{76775DAC-99D7-8045-BF7B-8452138E4C8E}" destId="{0BCE5820-FAD5-BE45-8361-69F97021648E}" srcOrd="0" destOrd="3" presId="urn:microsoft.com/office/officeart/2005/8/layout/radial3"/>
    <dgm:cxn modelId="{DC652784-DB6C-B94C-808E-30F5E1592666}" srcId="{D6045392-4308-A14F-A873-6FD37AED1EEA}" destId="{3FFA93B2-35FB-E94F-8EE3-23998F940001}" srcOrd="2" destOrd="0" parTransId="{3F4120F4-131A-1947-A6D7-F391DC934D42}" sibTransId="{2401D2BB-0FC1-3347-9F90-3F49D92CAA2B}"/>
    <dgm:cxn modelId="{0361F086-DE68-A14F-B5CD-3A4B297DD862}" srcId="{C535E17D-3389-4441-B7FF-2B19626FB7FC}" destId="{706FE785-171A-774E-A6AE-AF12767B2474}" srcOrd="4" destOrd="0" parTransId="{1AAE58B4-B80F-C24A-927F-EB95224E9BC8}" sibTransId="{0BC72B2E-BBA9-9E47-9102-57920D0BD3BB}"/>
    <dgm:cxn modelId="{3397D987-DBA8-6F49-A4D9-19E375DDE7CF}" srcId="{0E21E23E-A39E-E745-8D92-A405EDDD9AA5}" destId="{C76A991C-E9E0-774A-9019-1DEE79EF7503}" srcOrd="0" destOrd="0" parTransId="{C4D190BA-40BF-DD48-A7CB-B026DE8F0430}" sibTransId="{BABB1CAA-71A6-CA40-9C31-C8DFE031BFCC}"/>
    <dgm:cxn modelId="{2E253B8D-ACE8-A645-A76A-31951AAC75FF}" type="presOf" srcId="{E8C89157-30D2-7745-86C1-A064D451326F}" destId="{53F160CE-3A03-8A43-99AE-3B44E6AAAAAE}" srcOrd="0" destOrd="2" presId="urn:microsoft.com/office/officeart/2005/8/layout/radial3"/>
    <dgm:cxn modelId="{0C3C0B8E-C6CD-A849-B128-5D8DC6E4FEF2}" type="presOf" srcId="{319C923E-3267-C44C-866F-A69CA6C5240B}" destId="{5C70BDC6-BC55-1C42-98CF-3F1C48C6FAD7}" srcOrd="0" destOrd="1" presId="urn:microsoft.com/office/officeart/2005/8/layout/radial3"/>
    <dgm:cxn modelId="{FBDDD39D-8B8C-7A47-9E34-FC5D0598A215}" type="presOf" srcId="{BD5089A1-11A1-A549-A7E2-F32313434066}" destId="{EA9FFB1F-71A6-F946-8092-178C1EAD2A06}" srcOrd="0" destOrd="1" presId="urn:microsoft.com/office/officeart/2005/8/layout/radial3"/>
    <dgm:cxn modelId="{33B34E9F-E306-9849-BAF8-81ACE57D01CF}" type="presOf" srcId="{C16F0039-E88A-0340-88E6-1DCCD1A0C8F7}" destId="{CDF63C79-FBC4-9147-85E3-FF2E5D511A8E}" srcOrd="0" destOrd="1" presId="urn:microsoft.com/office/officeart/2005/8/layout/radial3"/>
    <dgm:cxn modelId="{CF7881A8-31FA-944D-BACF-E90B8DEC7622}" srcId="{D504CA2D-F492-9E43-8C6B-92B753408A61}" destId="{4DD7110E-5C73-524E-90E2-525603F4BF04}" srcOrd="0" destOrd="0" parTransId="{57844F51-7B47-4945-AB92-7155E6A8B196}" sibTransId="{108A1711-D890-154F-BB31-D75252070DBD}"/>
    <dgm:cxn modelId="{AE6907AB-A621-134E-AB64-3B92C00DE064}" srcId="{C535E17D-3389-4441-B7FF-2B19626FB7FC}" destId="{0E21E23E-A39E-E745-8D92-A405EDDD9AA5}" srcOrd="5" destOrd="0" parTransId="{16FF5E5B-4927-5A48-9203-BC6B957A7B58}" sibTransId="{3FA77836-AD4E-2C49-BBA1-FE8A394F9B60}"/>
    <dgm:cxn modelId="{247639AD-0AE9-AC43-B8E9-94E764A46656}" srcId="{FDDFFABA-22BD-5848-B363-E31C7C19CC8E}" destId="{C151CF75-63E1-F74F-A247-9D53BAAA8692}" srcOrd="1" destOrd="0" parTransId="{ACD44190-8FDE-934C-AD02-6B91C5623113}" sibTransId="{D5F3B531-148F-7349-AB82-681680DB9940}"/>
    <dgm:cxn modelId="{AC4F3DAD-9766-8D49-B16D-A1CC4476669D}" type="presOf" srcId="{A7C392A3-EE31-1149-A12B-6D3A5FCF56CE}" destId="{0BCE5820-FAD5-BE45-8361-69F97021648E}" srcOrd="0" destOrd="1" presId="urn:microsoft.com/office/officeart/2005/8/layout/radial3"/>
    <dgm:cxn modelId="{55DC19B0-4150-9348-B61F-69519F4BFB04}" type="presOf" srcId="{C76A991C-E9E0-774A-9019-1DEE79EF7503}" destId="{90A06959-0B4C-3042-AA1C-469D07E1F6B5}" srcOrd="0" destOrd="1" presId="urn:microsoft.com/office/officeart/2005/8/layout/radial3"/>
    <dgm:cxn modelId="{1B1033B4-D21E-9140-981E-EA0972BB4C34}" type="presOf" srcId="{F572B657-A2E9-044B-9297-53E5BE621E98}" destId="{EA9FFB1F-71A6-F946-8092-178C1EAD2A06}" srcOrd="0" destOrd="2" presId="urn:microsoft.com/office/officeart/2005/8/layout/radial3"/>
    <dgm:cxn modelId="{EB1D11B5-9761-484B-881C-7B514695F0CE}" srcId="{C535E17D-3389-4441-B7FF-2B19626FB7FC}" destId="{D504CA2D-F492-9E43-8C6B-92B753408A61}" srcOrd="2" destOrd="0" parTransId="{0FAE1818-0AB7-1742-91C8-E2776ECE981F}" sibTransId="{0C86D150-2056-A54B-8D1F-A63D00CBEB94}"/>
    <dgm:cxn modelId="{F3D66EB5-5F5D-7142-8EF1-E006493832C9}" srcId="{82B3E1F9-618C-FB49-802C-D37C1C353AE1}" destId="{28CF486D-8E8D-0348-9C64-E435FCF12498}" srcOrd="0" destOrd="0" parTransId="{41C492F0-AFBD-E649-A685-EF632D24CBA2}" sibTransId="{8E3AEA5B-71BD-4042-8C5C-9C6E14346FB5}"/>
    <dgm:cxn modelId="{4E8EFBB7-6019-A74C-85A0-12CE94E4AB76}" type="presOf" srcId="{1785A06C-15EE-9849-A531-020C24907D5B}" destId="{53F160CE-3A03-8A43-99AE-3B44E6AAAAAE}" srcOrd="0" destOrd="3" presId="urn:microsoft.com/office/officeart/2005/8/layout/radial3"/>
    <dgm:cxn modelId="{45E35EB8-674E-C74B-9E09-C534A62F0081}" type="presOf" srcId="{6E37C2BA-C1A0-C54F-AD80-4B06ECF48DD0}" destId="{90A06959-0B4C-3042-AA1C-469D07E1F6B5}" srcOrd="0" destOrd="3" presId="urn:microsoft.com/office/officeart/2005/8/layout/radial3"/>
    <dgm:cxn modelId="{EA33B7BB-DB44-AD41-BCB4-3E2E7253C883}" srcId="{D504CA2D-F492-9E43-8C6B-92B753408A61}" destId="{1785A06C-15EE-9849-A531-020C24907D5B}" srcOrd="2" destOrd="0" parTransId="{79AFB8F8-36DE-5047-AE6C-6D7A1252FAE3}" sibTransId="{557A74D0-C539-BD4C-A7BA-FC5F5BA8332B}"/>
    <dgm:cxn modelId="{831030BD-4CDE-A242-B6D1-D81ADE323B64}" srcId="{8054BA27-F6BE-384B-9B42-795649318E2F}" destId="{9A61972F-9523-234F-8AE8-ED0BD25B3C88}" srcOrd="1" destOrd="0" parTransId="{2EDC1D15-5294-6F40-B37C-7F887F06565F}" sibTransId="{9D4C6338-8175-EE4B-AE11-3137B766A586}"/>
    <dgm:cxn modelId="{C0E9A3BD-E06F-BF45-8C7F-CE8C564F8213}" type="presOf" srcId="{C535E17D-3389-4441-B7FF-2B19626FB7FC}" destId="{CBB37631-A001-654D-85CD-FA660E33B3EA}" srcOrd="0" destOrd="0" presId="urn:microsoft.com/office/officeart/2005/8/layout/radial3"/>
    <dgm:cxn modelId="{7B7C64C2-8704-824E-B5A2-5FD161EF2AAD}" srcId="{FDDFFABA-22BD-5848-B363-E31C7C19CC8E}" destId="{C16F0039-E88A-0340-88E6-1DCCD1A0C8F7}" srcOrd="0" destOrd="0" parTransId="{942DF14E-7099-5E44-85B3-04BFEE14DE7D}" sibTransId="{931A920C-2880-AE49-9468-2D5604659454}"/>
    <dgm:cxn modelId="{3E18ECC2-D2AF-AE4C-94EA-DD99B496B86C}" type="presOf" srcId="{1DBE8B2E-C015-F542-BF1E-7EC35635D730}" destId="{872373BC-E70B-B84A-B98F-D5CC5C68F9D7}" srcOrd="0" destOrd="3" presId="urn:microsoft.com/office/officeart/2005/8/layout/radial3"/>
    <dgm:cxn modelId="{A10784C8-65A7-244C-9E37-509B51878C75}" srcId="{39F2CCE9-34D1-8648-93B9-8CCBD37F0394}" destId="{76775DAC-99D7-8045-BF7B-8452138E4C8E}" srcOrd="2" destOrd="0" parTransId="{FC2B80EE-F4BD-5746-AA7C-2AD37C6CF13E}" sibTransId="{9CE78F97-24FE-934F-91AE-B0BF7D220163}"/>
    <dgm:cxn modelId="{E4E140CE-DACE-4844-9A8D-A8B8066498B7}" type="presOf" srcId="{BC896789-ACC7-0F48-9C6D-72068E1234E0}" destId="{53F160CE-3A03-8A43-99AE-3B44E6AAAAAE}" srcOrd="0" destOrd="4" presId="urn:microsoft.com/office/officeart/2005/8/layout/radial3"/>
    <dgm:cxn modelId="{CE2E8FD0-4977-804A-BF3F-014FA84037B2}" srcId="{0E21E23E-A39E-E745-8D92-A405EDDD9AA5}" destId="{8FC66DB0-D60B-8A41-8C37-D15A229BF4DC}" srcOrd="1" destOrd="0" parTransId="{FF30D4F3-BCDD-1745-8813-7B81D658FA0C}" sibTransId="{62155778-15D7-AA48-97F2-854C503A148F}"/>
    <dgm:cxn modelId="{3F6077D3-2001-4940-830A-3BD91CFCDEF3}" srcId="{C535E17D-3389-4441-B7FF-2B19626FB7FC}" destId="{82B3E1F9-618C-FB49-802C-D37C1C353AE1}" srcOrd="1" destOrd="0" parTransId="{EB9A1381-D34D-E549-BFE9-9378CF8A60FB}" sibTransId="{B3343347-FB49-9D40-9CC8-76499F6E0604}"/>
    <dgm:cxn modelId="{8C1E8ADF-61D8-E84E-B55F-D610F56C2F32}" type="presOf" srcId="{C151CF75-63E1-F74F-A247-9D53BAAA8692}" destId="{CDF63C79-FBC4-9147-85E3-FF2E5D511A8E}" srcOrd="0" destOrd="2" presId="urn:microsoft.com/office/officeart/2005/8/layout/radial3"/>
    <dgm:cxn modelId="{F341C1E3-0AB4-5A49-B774-EAFA7549A328}" type="presOf" srcId="{D0E5F203-F358-2C40-95AF-B6E5F1C6EEC9}" destId="{4A749298-7B4B-0C4A-A19E-F2BA547CE0F8}" srcOrd="0" destOrd="4" presId="urn:microsoft.com/office/officeart/2005/8/layout/radial3"/>
    <dgm:cxn modelId="{CF56D5E3-CBFE-5540-9B71-C295DBE71F60}" srcId="{82B3E1F9-618C-FB49-802C-D37C1C353AE1}" destId="{2D3E502C-1AE8-D046-AC46-B1E575342E21}" srcOrd="1" destOrd="0" parTransId="{D0D58F2A-B8C2-314D-ABB2-08E4BF76834B}" sibTransId="{EF054837-D3C1-3146-91FD-B6F94F69B21A}"/>
    <dgm:cxn modelId="{0D3A11E8-1157-874D-9954-A4B1F9897840}" type="presOf" srcId="{706FE785-171A-774E-A6AE-AF12767B2474}" destId="{5C70BDC6-BC55-1C42-98CF-3F1C48C6FAD7}" srcOrd="0" destOrd="0" presId="urn:microsoft.com/office/officeart/2005/8/layout/radial3"/>
    <dgm:cxn modelId="{41F81CEA-E5EC-2D40-B4FF-81AFCEBCED17}" type="presOf" srcId="{8054BA27-F6BE-384B-9B42-795649318E2F}" destId="{872373BC-E70B-B84A-B98F-D5CC5C68F9D7}" srcOrd="0" destOrd="0" presId="urn:microsoft.com/office/officeart/2005/8/layout/radial3"/>
    <dgm:cxn modelId="{14B35DEC-9903-F548-88A1-209C7FEB4241}" srcId="{82B3E1F9-618C-FB49-802C-D37C1C353AE1}" destId="{D0E5F203-F358-2C40-95AF-B6E5F1C6EEC9}" srcOrd="3" destOrd="0" parTransId="{3EA2EB0A-AEF5-5A40-9705-345BDE7F1655}" sibTransId="{9AED462F-948A-4742-A0FB-FCAEF68E79CE}"/>
    <dgm:cxn modelId="{7B6CCAED-5317-764F-9DE5-641601026BEA}" type="presOf" srcId="{8CD461D2-F5BE-1944-B7C4-E508B1818BF7}" destId="{4A749298-7B4B-0C4A-A19E-F2BA547CE0F8}" srcOrd="0" destOrd="3" presId="urn:microsoft.com/office/officeart/2005/8/layout/radial3"/>
    <dgm:cxn modelId="{C58E41EF-E716-BF4B-A7E5-8F178CC401FB}" srcId="{D42CD639-B993-7D43-BA57-CAC307123965}" destId="{C535E17D-3389-4441-B7FF-2B19626FB7FC}" srcOrd="0" destOrd="0" parTransId="{62D82998-AE5A-DF41-B4FB-C72E9FD66655}" sibTransId="{F6EADAE3-3FBC-884B-8F70-83C6629F508C}"/>
    <dgm:cxn modelId="{020A06F1-678A-814E-9456-8CEDA202FAC5}" type="presOf" srcId="{8FC66DB0-D60B-8A41-8C37-D15A229BF4DC}" destId="{90A06959-0B4C-3042-AA1C-469D07E1F6B5}" srcOrd="0" destOrd="2" presId="urn:microsoft.com/office/officeart/2005/8/layout/radial3"/>
    <dgm:cxn modelId="{312E3FF5-EB92-0342-818A-52FF1C31882A}" srcId="{21D6D033-A540-DC41-AA8E-1EF13A524460}" destId="{428D3895-1E56-834B-8678-1212B05A210F}" srcOrd="2" destOrd="0" parTransId="{9AF1CE1F-208E-584C-80D9-3B4B037622C8}" sibTransId="{AFEA6B71-555F-D54C-AF98-BE3A13EB55FC}"/>
    <dgm:cxn modelId="{971478A4-C78E-2B49-9EB0-D5661FBA2E57}" type="presParOf" srcId="{4CC60AC2-8316-DC4E-88A0-5FF7027D6AA3}" destId="{18F993AF-3986-E346-825E-0785A8E3CF25}" srcOrd="0" destOrd="0" presId="urn:microsoft.com/office/officeart/2005/8/layout/radial3"/>
    <dgm:cxn modelId="{A9DAE835-6A3C-5B48-908F-6A551688347C}" type="presParOf" srcId="{18F993AF-3986-E346-825E-0785A8E3CF25}" destId="{CBB37631-A001-654D-85CD-FA660E33B3EA}" srcOrd="0" destOrd="0" presId="urn:microsoft.com/office/officeart/2005/8/layout/radial3"/>
    <dgm:cxn modelId="{D9EF4786-DAF8-724E-B554-BD56B85CD12C}" type="presParOf" srcId="{18F993AF-3986-E346-825E-0785A8E3CF25}" destId="{EA9FFB1F-71A6-F946-8092-178C1EAD2A06}" srcOrd="1" destOrd="0" presId="urn:microsoft.com/office/officeart/2005/8/layout/radial3"/>
    <dgm:cxn modelId="{E0A55630-E394-0C4F-BD3D-69F5C0968F6F}" type="presParOf" srcId="{18F993AF-3986-E346-825E-0785A8E3CF25}" destId="{4A749298-7B4B-0C4A-A19E-F2BA547CE0F8}" srcOrd="2" destOrd="0" presId="urn:microsoft.com/office/officeart/2005/8/layout/radial3"/>
    <dgm:cxn modelId="{EC4C0BF2-DAC7-EB43-9E78-0B8691308806}" type="presParOf" srcId="{18F993AF-3986-E346-825E-0785A8E3CF25}" destId="{53F160CE-3A03-8A43-99AE-3B44E6AAAAAE}" srcOrd="3" destOrd="0" presId="urn:microsoft.com/office/officeart/2005/8/layout/radial3"/>
    <dgm:cxn modelId="{F18DD493-BA2D-8F46-BF8A-6A8B57512F2F}" type="presParOf" srcId="{18F993AF-3986-E346-825E-0785A8E3CF25}" destId="{872373BC-E70B-B84A-B98F-D5CC5C68F9D7}" srcOrd="4" destOrd="0" presId="urn:microsoft.com/office/officeart/2005/8/layout/radial3"/>
    <dgm:cxn modelId="{E0E15F12-6035-B94B-9FD7-217BF8004D9A}" type="presParOf" srcId="{18F993AF-3986-E346-825E-0785A8E3CF25}" destId="{5C70BDC6-BC55-1C42-98CF-3F1C48C6FAD7}" srcOrd="5" destOrd="0" presId="urn:microsoft.com/office/officeart/2005/8/layout/radial3"/>
    <dgm:cxn modelId="{6607A868-4E52-994B-865E-E0A77B95CF3E}" type="presParOf" srcId="{18F993AF-3986-E346-825E-0785A8E3CF25}" destId="{90A06959-0B4C-3042-AA1C-469D07E1F6B5}" srcOrd="6" destOrd="0" presId="urn:microsoft.com/office/officeart/2005/8/layout/radial3"/>
    <dgm:cxn modelId="{7E2ADCC5-603A-C749-A0C0-14F5A64FF1A7}" type="presParOf" srcId="{18F993AF-3986-E346-825E-0785A8E3CF25}" destId="{1FE6392B-3BCF-5241-A85A-BE8DDF7A2E2B}" srcOrd="7" destOrd="0" presId="urn:microsoft.com/office/officeart/2005/8/layout/radial3"/>
    <dgm:cxn modelId="{D480BE36-D52B-3C42-985B-ADA1D1049D54}" type="presParOf" srcId="{18F993AF-3986-E346-825E-0785A8E3CF25}" destId="{0BCE5820-FAD5-BE45-8361-69F97021648E}" srcOrd="8" destOrd="0" presId="urn:microsoft.com/office/officeart/2005/8/layout/radial3"/>
    <dgm:cxn modelId="{2D7BABE9-55C7-2F49-A97F-2F52AACF0430}" type="presParOf" srcId="{18F993AF-3986-E346-825E-0785A8E3CF25}" destId="{CDF63C79-FBC4-9147-85E3-FF2E5D511A8E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7E2BA-2E72-4905-BBE9-E8F2D02A77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2DAE126-E62A-4B5E-9335-284145B7B6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$5,560 per participant, per year in BBC programming</a:t>
          </a:r>
          <a:endParaRPr lang="en-US"/>
        </a:p>
      </dgm:t>
    </dgm:pt>
    <dgm:pt modelId="{92FB0C83-C214-428C-A96C-DA4F1719A3B4}" type="parTrans" cxnId="{84669B61-E5DF-4835-A997-9C2CEEA8E8E1}">
      <dgm:prSet/>
      <dgm:spPr/>
      <dgm:t>
        <a:bodyPr/>
        <a:lstStyle/>
        <a:p>
          <a:endParaRPr lang="en-US"/>
        </a:p>
      </dgm:t>
    </dgm:pt>
    <dgm:pt modelId="{F3F6D9C1-3F80-43B2-8669-15B573DB504F}" type="sibTrans" cxnId="{84669B61-E5DF-4835-A997-9C2CEEA8E8E1}">
      <dgm:prSet/>
      <dgm:spPr/>
      <dgm:t>
        <a:bodyPr/>
        <a:lstStyle/>
        <a:p>
          <a:endParaRPr lang="en-US"/>
        </a:p>
      </dgm:t>
    </dgm:pt>
    <dgm:pt modelId="{CBEBC77E-2648-40BE-BBB7-AE1142FCB9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We save, lives</a:t>
          </a:r>
          <a:endParaRPr lang="en-US"/>
        </a:p>
      </dgm:t>
    </dgm:pt>
    <dgm:pt modelId="{EE80DEC9-E460-4DFB-AEF5-DF1A4D8F9B18}" type="parTrans" cxnId="{4585BBCF-D8F3-4476-97B3-5C0154093BC1}">
      <dgm:prSet/>
      <dgm:spPr/>
      <dgm:t>
        <a:bodyPr/>
        <a:lstStyle/>
        <a:p>
          <a:endParaRPr lang="en-US"/>
        </a:p>
      </dgm:t>
    </dgm:pt>
    <dgm:pt modelId="{C6CCFE6C-CA33-4A71-A07E-87F36A0B2743}" type="sibTrans" cxnId="{4585BBCF-D8F3-4476-97B3-5C0154093BC1}">
      <dgm:prSet/>
      <dgm:spPr/>
      <dgm:t>
        <a:bodyPr/>
        <a:lstStyle/>
        <a:p>
          <a:endParaRPr lang="en-US"/>
        </a:p>
      </dgm:t>
    </dgm:pt>
    <dgm:pt modelId="{F80B7451-06B7-449C-BC89-3D422FE377A7}" type="pres">
      <dgm:prSet presAssocID="{9BF7E2BA-2E72-4905-BBE9-E8F2D02A774E}" presName="root" presStyleCnt="0">
        <dgm:presLayoutVars>
          <dgm:dir/>
          <dgm:resizeHandles val="exact"/>
        </dgm:presLayoutVars>
      </dgm:prSet>
      <dgm:spPr/>
    </dgm:pt>
    <dgm:pt modelId="{272B3538-0EDB-421A-9298-46698DF74BBB}" type="pres">
      <dgm:prSet presAssocID="{52DAE126-E62A-4B5E-9335-284145B7B65D}" presName="compNode" presStyleCnt="0"/>
      <dgm:spPr/>
    </dgm:pt>
    <dgm:pt modelId="{2F4057F5-B1AA-43AA-967A-6842FF8DD205}" type="pres">
      <dgm:prSet presAssocID="{52DAE126-E62A-4B5E-9335-284145B7B6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88F7764-EDA6-4D66-A317-B8BE024CAF2A}" type="pres">
      <dgm:prSet presAssocID="{52DAE126-E62A-4B5E-9335-284145B7B65D}" presName="spaceRect" presStyleCnt="0"/>
      <dgm:spPr/>
    </dgm:pt>
    <dgm:pt modelId="{90851C8C-CA0C-4730-A50E-71F809EAF6F1}" type="pres">
      <dgm:prSet presAssocID="{52DAE126-E62A-4B5E-9335-284145B7B65D}" presName="textRect" presStyleLbl="revTx" presStyleIdx="0" presStyleCnt="2">
        <dgm:presLayoutVars>
          <dgm:chMax val="1"/>
          <dgm:chPref val="1"/>
        </dgm:presLayoutVars>
      </dgm:prSet>
      <dgm:spPr/>
    </dgm:pt>
    <dgm:pt modelId="{A098D4DE-493E-46FB-BC73-908253C38D5D}" type="pres">
      <dgm:prSet presAssocID="{F3F6D9C1-3F80-43B2-8669-15B573DB504F}" presName="sibTrans" presStyleCnt="0"/>
      <dgm:spPr/>
    </dgm:pt>
    <dgm:pt modelId="{F474C945-A76F-441B-9208-99A42D5A01AA}" type="pres">
      <dgm:prSet presAssocID="{CBEBC77E-2648-40BE-BBB7-AE1142FCB94D}" presName="compNode" presStyleCnt="0"/>
      <dgm:spPr/>
    </dgm:pt>
    <dgm:pt modelId="{3C43E4C6-BAA0-46B2-9B6B-0651184DF4B9}" type="pres">
      <dgm:prSet presAssocID="{CBEBC77E-2648-40BE-BBB7-AE1142FCB9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C7CD33FC-1CEB-4327-83DB-050606062DE9}" type="pres">
      <dgm:prSet presAssocID="{CBEBC77E-2648-40BE-BBB7-AE1142FCB94D}" presName="spaceRect" presStyleCnt="0"/>
      <dgm:spPr/>
    </dgm:pt>
    <dgm:pt modelId="{D450E12B-25D9-4D69-A873-A50A562200D4}" type="pres">
      <dgm:prSet presAssocID="{CBEBC77E-2648-40BE-BBB7-AE1142FCB94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70C171A-2B8B-4A2D-8F28-3AF7CA0F63C5}" type="presOf" srcId="{9BF7E2BA-2E72-4905-BBE9-E8F2D02A774E}" destId="{F80B7451-06B7-449C-BC89-3D422FE377A7}" srcOrd="0" destOrd="0" presId="urn:microsoft.com/office/officeart/2018/2/layout/IconLabelList"/>
    <dgm:cxn modelId="{84669B61-E5DF-4835-A997-9C2CEEA8E8E1}" srcId="{9BF7E2BA-2E72-4905-BBE9-E8F2D02A774E}" destId="{52DAE126-E62A-4B5E-9335-284145B7B65D}" srcOrd="0" destOrd="0" parTransId="{92FB0C83-C214-428C-A96C-DA4F1719A3B4}" sibTransId="{F3F6D9C1-3F80-43B2-8669-15B573DB504F}"/>
    <dgm:cxn modelId="{0FEE8671-03E7-4222-8ED4-142E3EC238A1}" type="presOf" srcId="{52DAE126-E62A-4B5E-9335-284145B7B65D}" destId="{90851C8C-CA0C-4730-A50E-71F809EAF6F1}" srcOrd="0" destOrd="0" presId="urn:microsoft.com/office/officeart/2018/2/layout/IconLabelList"/>
    <dgm:cxn modelId="{4585BBCF-D8F3-4476-97B3-5C0154093BC1}" srcId="{9BF7E2BA-2E72-4905-BBE9-E8F2D02A774E}" destId="{CBEBC77E-2648-40BE-BBB7-AE1142FCB94D}" srcOrd="1" destOrd="0" parTransId="{EE80DEC9-E460-4DFB-AEF5-DF1A4D8F9B18}" sibTransId="{C6CCFE6C-CA33-4A71-A07E-87F36A0B2743}"/>
    <dgm:cxn modelId="{316876E0-FB53-4096-9A9B-D2EFA6D15FEC}" type="presOf" srcId="{CBEBC77E-2648-40BE-BBB7-AE1142FCB94D}" destId="{D450E12B-25D9-4D69-A873-A50A562200D4}" srcOrd="0" destOrd="0" presId="urn:microsoft.com/office/officeart/2018/2/layout/IconLabelList"/>
    <dgm:cxn modelId="{6923A98A-C3A2-4A99-A69B-63AD7940E8D3}" type="presParOf" srcId="{F80B7451-06B7-449C-BC89-3D422FE377A7}" destId="{272B3538-0EDB-421A-9298-46698DF74BBB}" srcOrd="0" destOrd="0" presId="urn:microsoft.com/office/officeart/2018/2/layout/IconLabelList"/>
    <dgm:cxn modelId="{875A4D8B-D04A-4569-825C-A4CEC526227A}" type="presParOf" srcId="{272B3538-0EDB-421A-9298-46698DF74BBB}" destId="{2F4057F5-B1AA-43AA-967A-6842FF8DD205}" srcOrd="0" destOrd="0" presId="urn:microsoft.com/office/officeart/2018/2/layout/IconLabelList"/>
    <dgm:cxn modelId="{08D14C99-9282-4D74-AB9F-8586BCA833DA}" type="presParOf" srcId="{272B3538-0EDB-421A-9298-46698DF74BBB}" destId="{288F7764-EDA6-4D66-A317-B8BE024CAF2A}" srcOrd="1" destOrd="0" presId="urn:microsoft.com/office/officeart/2018/2/layout/IconLabelList"/>
    <dgm:cxn modelId="{A0FBE2B1-1324-4901-B74A-62FB8462001A}" type="presParOf" srcId="{272B3538-0EDB-421A-9298-46698DF74BBB}" destId="{90851C8C-CA0C-4730-A50E-71F809EAF6F1}" srcOrd="2" destOrd="0" presId="urn:microsoft.com/office/officeart/2018/2/layout/IconLabelList"/>
    <dgm:cxn modelId="{3063B68D-D7AA-47F6-BEDE-96556679ED4F}" type="presParOf" srcId="{F80B7451-06B7-449C-BC89-3D422FE377A7}" destId="{A098D4DE-493E-46FB-BC73-908253C38D5D}" srcOrd="1" destOrd="0" presId="urn:microsoft.com/office/officeart/2018/2/layout/IconLabelList"/>
    <dgm:cxn modelId="{5B75D4CD-65DE-443E-9707-A271E2A49E53}" type="presParOf" srcId="{F80B7451-06B7-449C-BC89-3D422FE377A7}" destId="{F474C945-A76F-441B-9208-99A42D5A01AA}" srcOrd="2" destOrd="0" presId="urn:microsoft.com/office/officeart/2018/2/layout/IconLabelList"/>
    <dgm:cxn modelId="{5728486F-CF5A-4532-B681-0EDB0CDFF402}" type="presParOf" srcId="{F474C945-A76F-441B-9208-99A42D5A01AA}" destId="{3C43E4C6-BAA0-46B2-9B6B-0651184DF4B9}" srcOrd="0" destOrd="0" presId="urn:microsoft.com/office/officeart/2018/2/layout/IconLabelList"/>
    <dgm:cxn modelId="{0BA8B59C-7171-4CCF-9767-62130279A2C3}" type="presParOf" srcId="{F474C945-A76F-441B-9208-99A42D5A01AA}" destId="{C7CD33FC-1CEB-4327-83DB-050606062DE9}" srcOrd="1" destOrd="0" presId="urn:microsoft.com/office/officeart/2018/2/layout/IconLabelList"/>
    <dgm:cxn modelId="{BB197CBA-A87F-4095-82A9-BC9EFB2B147C}" type="presParOf" srcId="{F474C945-A76F-441B-9208-99A42D5A01AA}" destId="{D450E12B-25D9-4D69-A873-A50A562200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F9749-AF07-4BDE-BDCD-F0357FB0E180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A392B-7E87-445A-8056-B5DCDEE83540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FD8F6-15C1-4DD9-983B-0A6D2AE1F801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b="0" i="0" kern="1200"/>
            <a:t>Direct Service</a:t>
          </a:r>
          <a:endParaRPr lang="en-US" sz="2900" kern="1200"/>
        </a:p>
      </dsp:txBody>
      <dsp:txXfrm>
        <a:off x="7535" y="2498841"/>
        <a:ext cx="2868750" cy="720000"/>
      </dsp:txXfrm>
    </dsp:sp>
    <dsp:sp modelId="{6ECC38C0-C6B8-4491-854A-6CE251453489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85AD9-620B-47DA-A316-3610AE7F6548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8777F-41C2-4060-BA82-BC405E666749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b="0" i="0" kern="1200"/>
            <a:t>Culture </a:t>
          </a:r>
          <a:endParaRPr lang="en-US" sz="2900" kern="1200"/>
        </a:p>
      </dsp:txBody>
      <dsp:txXfrm>
        <a:off x="3378316" y="2498841"/>
        <a:ext cx="2868750" cy="720000"/>
      </dsp:txXfrm>
    </dsp:sp>
    <dsp:sp modelId="{EA9D5A25-0996-4DD2-81A0-7A05D98EA7D2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5D33-4C67-4DC8-B9D2-8C433F82CC06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828BA-02E2-4606-ABBB-8193CC5AA503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Empowerment</a:t>
          </a:r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619F9-581A-4DD1-9EAB-28BE0BCB48B6}">
      <dsp:nvSpPr>
        <dsp:cNvPr id="0" name=""/>
        <dsp:cNvSpPr/>
      </dsp:nvSpPr>
      <dsp:spPr>
        <a:xfrm>
          <a:off x="1800504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5D0C-B615-4023-8839-798840EE0091}">
      <dsp:nvSpPr>
        <dsp:cNvPr id="0" name=""/>
        <dsp:cNvSpPr/>
      </dsp:nvSpPr>
      <dsp:spPr>
        <a:xfrm>
          <a:off x="2239254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2F77E-3485-42D7-9203-0BB7E0E9A1F8}">
      <dsp:nvSpPr>
        <dsp:cNvPr id="0" name=""/>
        <dsp:cNvSpPr/>
      </dsp:nvSpPr>
      <dsp:spPr>
        <a:xfrm>
          <a:off x="1142379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Systems Change</a:t>
          </a:r>
        </a:p>
      </dsp:txBody>
      <dsp:txXfrm>
        <a:off x="1142379" y="2701341"/>
        <a:ext cx="3375000" cy="720000"/>
      </dsp:txXfrm>
    </dsp:sp>
    <dsp:sp modelId="{8BE9A2D8-E4F1-4BDF-814E-44068BC50CD9}">
      <dsp:nvSpPr>
        <dsp:cNvPr id="0" name=""/>
        <dsp:cNvSpPr/>
      </dsp:nvSpPr>
      <dsp:spPr>
        <a:xfrm>
          <a:off x="5766129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469AC-DC06-4E60-A007-C38B41366025}">
      <dsp:nvSpPr>
        <dsp:cNvPr id="0" name=""/>
        <dsp:cNvSpPr/>
      </dsp:nvSpPr>
      <dsp:spPr>
        <a:xfrm>
          <a:off x="6204879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A78C-CBED-4DE0-9192-4E1019F8137C}">
      <dsp:nvSpPr>
        <dsp:cNvPr id="0" name=""/>
        <dsp:cNvSpPr/>
      </dsp:nvSpPr>
      <dsp:spPr>
        <a:xfrm>
          <a:off x="5108004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Equitable Allocations</a:t>
          </a:r>
        </a:p>
      </dsp:txBody>
      <dsp:txXfrm>
        <a:off x="5108004" y="2701341"/>
        <a:ext cx="3375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619F9-581A-4DD1-9EAB-28BE0BCB48B6}">
      <dsp:nvSpPr>
        <dsp:cNvPr id="0" name=""/>
        <dsp:cNvSpPr/>
      </dsp:nvSpPr>
      <dsp:spPr>
        <a:xfrm>
          <a:off x="585074" y="1093343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5D0C-B615-4023-8839-798840EE0091}">
      <dsp:nvSpPr>
        <dsp:cNvPr id="0" name=""/>
        <dsp:cNvSpPr/>
      </dsp:nvSpPr>
      <dsp:spPr>
        <a:xfrm>
          <a:off x="965325" y="1473593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2F77E-3485-42D7-9203-0BB7E0E9A1F8}">
      <dsp:nvSpPr>
        <dsp:cNvPr id="0" name=""/>
        <dsp:cNvSpPr/>
      </dsp:nvSpPr>
      <dsp:spPr>
        <a:xfrm>
          <a:off x="14699" y="3433343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Systems Change</a:t>
          </a:r>
        </a:p>
      </dsp:txBody>
      <dsp:txXfrm>
        <a:off x="14699" y="3433343"/>
        <a:ext cx="2925000" cy="720000"/>
      </dsp:txXfrm>
    </dsp:sp>
    <dsp:sp modelId="{8BE9A2D8-E4F1-4BDF-814E-44068BC50CD9}">
      <dsp:nvSpPr>
        <dsp:cNvPr id="0" name=""/>
        <dsp:cNvSpPr/>
      </dsp:nvSpPr>
      <dsp:spPr>
        <a:xfrm>
          <a:off x="4021950" y="1093343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469AC-DC06-4E60-A007-C38B41366025}">
      <dsp:nvSpPr>
        <dsp:cNvPr id="0" name=""/>
        <dsp:cNvSpPr/>
      </dsp:nvSpPr>
      <dsp:spPr>
        <a:xfrm>
          <a:off x="4402200" y="1473593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A78C-CBED-4DE0-9192-4E1019F8137C}">
      <dsp:nvSpPr>
        <dsp:cNvPr id="0" name=""/>
        <dsp:cNvSpPr/>
      </dsp:nvSpPr>
      <dsp:spPr>
        <a:xfrm>
          <a:off x="3451575" y="3433343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Equitable Allocations</a:t>
          </a:r>
        </a:p>
      </dsp:txBody>
      <dsp:txXfrm>
        <a:off x="3451575" y="3433343"/>
        <a:ext cx="292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37631-A001-654D-85CD-FA660E33B3EA}">
      <dsp:nvSpPr>
        <dsp:cNvPr id="0" name=""/>
        <dsp:cNvSpPr/>
      </dsp:nvSpPr>
      <dsp:spPr>
        <a:xfrm>
          <a:off x="2288991" y="1553488"/>
          <a:ext cx="3773912" cy="377391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Holistic Birth Equity</a:t>
          </a:r>
        </a:p>
      </dsp:txBody>
      <dsp:txXfrm>
        <a:off x="2841668" y="2106165"/>
        <a:ext cx="2668558" cy="2668558"/>
      </dsp:txXfrm>
    </dsp:sp>
    <dsp:sp modelId="{EA9FFB1F-71A6-F946-8092-178C1EAD2A06}">
      <dsp:nvSpPr>
        <dsp:cNvPr id="0" name=""/>
        <dsp:cNvSpPr/>
      </dsp:nvSpPr>
      <dsp:spPr>
        <a:xfrm>
          <a:off x="3232469" y="37315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Preconception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Sister Support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Comprehension Sex 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Nutrition</a:t>
          </a:r>
        </a:p>
      </dsp:txBody>
      <dsp:txXfrm>
        <a:off x="3508807" y="313653"/>
        <a:ext cx="1334280" cy="1334280"/>
      </dsp:txXfrm>
    </dsp:sp>
    <dsp:sp modelId="{4A749298-7B4B-0C4A-A19E-F2BA547CE0F8}">
      <dsp:nvSpPr>
        <dsp:cNvPr id="0" name=""/>
        <dsp:cNvSpPr/>
      </dsp:nvSpPr>
      <dsp:spPr>
        <a:xfrm>
          <a:off x="4813503" y="612764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Pregnancy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Sister Support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Childbirth 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Nutrition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Perinatal Smoking Cessation</a:t>
          </a:r>
        </a:p>
      </dsp:txBody>
      <dsp:txXfrm>
        <a:off x="5089841" y="889102"/>
        <a:ext cx="1334280" cy="1334280"/>
      </dsp:txXfrm>
    </dsp:sp>
    <dsp:sp modelId="{53F160CE-3A03-8A43-99AE-3B44E6AAAAAE}">
      <dsp:nvSpPr>
        <dsp:cNvPr id="0" name=""/>
        <dsp:cNvSpPr/>
      </dsp:nvSpPr>
      <dsp:spPr>
        <a:xfrm>
          <a:off x="5654753" y="2069852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Postpartum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 Group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Newborn 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Nutrition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Parenting/Co-parenting </a:t>
          </a:r>
        </a:p>
      </dsp:txBody>
      <dsp:txXfrm>
        <a:off x="5931091" y="2346190"/>
        <a:ext cx="1334280" cy="1334280"/>
      </dsp:txXfrm>
    </dsp:sp>
    <dsp:sp modelId="{872373BC-E70B-B84A-B98F-D5CC5C68F9D7}">
      <dsp:nvSpPr>
        <dsp:cNvPr id="0" name=""/>
        <dsp:cNvSpPr/>
      </dsp:nvSpPr>
      <dsp:spPr>
        <a:xfrm>
          <a:off x="5362590" y="3726792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Housing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Laws &amp; Advocacy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Environmental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Home Ownership</a:t>
          </a:r>
        </a:p>
      </dsp:txBody>
      <dsp:txXfrm>
        <a:off x="5638928" y="4003130"/>
        <a:ext cx="1334280" cy="1334280"/>
      </dsp:txXfrm>
    </dsp:sp>
    <dsp:sp modelId="{5C70BDC6-BC55-1C42-98CF-3F1C48C6FAD7}">
      <dsp:nvSpPr>
        <dsp:cNvPr id="0" name=""/>
        <dsp:cNvSpPr/>
      </dsp:nvSpPr>
      <dsp:spPr>
        <a:xfrm>
          <a:off x="4073720" y="4808283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Workforce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Maternal-Child Care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Health Care</a:t>
          </a:r>
        </a:p>
      </dsp:txBody>
      <dsp:txXfrm>
        <a:off x="4350058" y="5084621"/>
        <a:ext cx="1334280" cy="1334280"/>
      </dsp:txXfrm>
    </dsp:sp>
    <dsp:sp modelId="{90A06959-0B4C-3042-AA1C-469D07E1F6B5}">
      <dsp:nvSpPr>
        <dsp:cNvPr id="0" name=""/>
        <dsp:cNvSpPr/>
      </dsp:nvSpPr>
      <dsp:spPr>
        <a:xfrm>
          <a:off x="2391219" y="4808283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Maternal Mental Health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u="sng" kern="1200" dirty="0">
              <a:hlinkClick xmlns:r="http://schemas.openxmlformats.org/officeDocument/2006/relationships" r:id="rId1"/>
            </a:rPr>
            <a:t>SOS Circle</a:t>
          </a:r>
          <a:endParaRPr lang="en-US" sz="900" u="sng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2B Nurtured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PAIL </a:t>
          </a:r>
        </a:p>
      </dsp:txBody>
      <dsp:txXfrm>
        <a:off x="2667557" y="5084621"/>
        <a:ext cx="1334280" cy="1334280"/>
      </dsp:txXfrm>
    </dsp:sp>
    <dsp:sp modelId="{1FE6392B-3BCF-5241-A85A-BE8DDF7A2E2B}">
      <dsp:nvSpPr>
        <dsp:cNvPr id="0" name=""/>
        <dsp:cNvSpPr/>
      </dsp:nvSpPr>
      <dsp:spPr>
        <a:xfrm>
          <a:off x="1102349" y="3726792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Post Secondary/Trade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Finances/Investments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Institution Awareness</a:t>
          </a:r>
        </a:p>
      </dsp:txBody>
      <dsp:txXfrm>
        <a:off x="1378687" y="4003130"/>
        <a:ext cx="1334280" cy="1334280"/>
      </dsp:txXfrm>
    </dsp:sp>
    <dsp:sp modelId="{0BCE5820-FAD5-BE45-8361-69F97021648E}">
      <dsp:nvSpPr>
        <dsp:cNvPr id="0" name=""/>
        <dsp:cNvSpPr/>
      </dsp:nvSpPr>
      <dsp:spPr>
        <a:xfrm>
          <a:off x="810186" y="2069852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Business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Entrepreneurship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Wealth Collective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Next Step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MBE/WBE</a:t>
          </a:r>
        </a:p>
      </dsp:txBody>
      <dsp:txXfrm>
        <a:off x="1086524" y="2346190"/>
        <a:ext cx="1334280" cy="1334280"/>
      </dsp:txXfrm>
    </dsp:sp>
    <dsp:sp modelId="{CDF63C79-FBC4-9147-85E3-FF2E5D511A8E}">
      <dsp:nvSpPr>
        <dsp:cNvPr id="0" name=""/>
        <dsp:cNvSpPr/>
      </dsp:nvSpPr>
      <dsp:spPr>
        <a:xfrm>
          <a:off x="1651436" y="612764"/>
          <a:ext cx="1886956" cy="188695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Justice/Legal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Representation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Legal Advice</a:t>
          </a:r>
        </a:p>
      </dsp:txBody>
      <dsp:txXfrm>
        <a:off x="1927774" y="889102"/>
        <a:ext cx="1334280" cy="1334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057F5-B1AA-43AA-967A-6842FF8DD205}">
      <dsp:nvSpPr>
        <dsp:cNvPr id="0" name=""/>
        <dsp:cNvSpPr/>
      </dsp:nvSpPr>
      <dsp:spPr>
        <a:xfrm>
          <a:off x="1430660" y="17715"/>
          <a:ext cx="1873125" cy="187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1C8C-CA0C-4730-A50E-71F809EAF6F1}">
      <dsp:nvSpPr>
        <dsp:cNvPr id="0" name=""/>
        <dsp:cNvSpPr/>
      </dsp:nvSpPr>
      <dsp:spPr>
        <a:xfrm>
          <a:off x="285972" y="2348745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$5,560 per participant, per year in BBC programming</a:t>
          </a:r>
          <a:endParaRPr lang="en-US" sz="2300" kern="1200"/>
        </a:p>
      </dsp:txBody>
      <dsp:txXfrm>
        <a:off x="285972" y="2348745"/>
        <a:ext cx="4162500" cy="720000"/>
      </dsp:txXfrm>
    </dsp:sp>
    <dsp:sp modelId="{3C43E4C6-BAA0-46B2-9B6B-0651184DF4B9}">
      <dsp:nvSpPr>
        <dsp:cNvPr id="0" name=""/>
        <dsp:cNvSpPr/>
      </dsp:nvSpPr>
      <dsp:spPr>
        <a:xfrm>
          <a:off x="6321597" y="17715"/>
          <a:ext cx="1873125" cy="187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0E12B-25D9-4D69-A873-A50A562200D4}">
      <dsp:nvSpPr>
        <dsp:cNvPr id="0" name=""/>
        <dsp:cNvSpPr/>
      </dsp:nvSpPr>
      <dsp:spPr>
        <a:xfrm>
          <a:off x="5176910" y="2348745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We save, lives</a:t>
          </a:r>
          <a:endParaRPr lang="en-US" sz="2300" kern="1200"/>
        </a:p>
      </dsp:txBody>
      <dsp:txXfrm>
        <a:off x="5176910" y="2348745"/>
        <a:ext cx="41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BDEADF-AFB1-654E-B1AB-D475FAADC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4C3C6-5786-4D46-A9DA-C2AD60CAE3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EC3E9-1FF4-6744-B96B-4334ED2901A5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97A97-1582-8646-A013-038E7391C2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0F9D3-85DC-8F43-9F0B-9704E0799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D0C7-37FC-C747-B46E-07D25C47D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38E2-27BB-5244-BBFB-14F92B730E87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F040-2A4B-7A49-947E-15F088751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0F9AC-B38B-4183-9D00-070051C5107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group of trained doulas.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0F9AC-B38B-4183-9D00-070051C510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3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9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9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72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A14B2FE-F98F-2E4B-9474-F7D66DCBFA3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B9E9AD0-D645-AD4F-85A3-CB9899DE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  <p:sldLayoutId id="2147484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oQ3iwz7L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10" y="1260757"/>
            <a:ext cx="7057915" cy="3199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6023" y="5597243"/>
            <a:ext cx="595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5, 2019</a:t>
            </a:r>
          </a:p>
          <a:p>
            <a:pPr algn="ctr"/>
            <a:r>
              <a:rPr lang="en-US" dirty="0"/>
              <a:t>Ohio Commission on Infant Mortality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FF0A8-EDF1-774D-B840-B0A637A3911A}"/>
              </a:ext>
            </a:extLst>
          </p:cNvPr>
          <p:cNvSpPr txBox="1"/>
          <p:nvPr/>
        </p:nvSpPr>
        <p:spPr>
          <a:xfrm>
            <a:off x="3140766" y="4777381"/>
            <a:ext cx="554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FROM MICRO TO MACRO: ADDRESSING INFANT MORTALITY HOLISTICALLY</a:t>
            </a:r>
          </a:p>
        </p:txBody>
      </p:sp>
    </p:spTree>
    <p:extLst>
      <p:ext uri="{BB962C8B-B14F-4D97-AF65-F5344CB8AC3E}">
        <p14:creationId xmlns:p14="http://schemas.microsoft.com/office/powerpoint/2010/main" val="20865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7E0A4F-FE1D-4A81-8D8F-986345F7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0C2B8F-6B1B-46D5-86E6-40F36C695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B237C1-E8A0-4DD3-B6C5-F2D54F796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D62F0D-6BD4-4DD4-B125-6F7A952A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28E8CD-5219-4795-91D4-9618DB8ED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00A43E1-4FE7-498F-AFFF-FDFC1FAF0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B521824-592C-476A-AB0A-CA0C6D1F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5C860C9-D4F9-4350-80DA-0D1CD36C7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Hough Demographics &amp;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97 % African American</a:t>
            </a:r>
          </a:p>
          <a:p>
            <a:r>
              <a:rPr lang="en-US" dirty="0">
                <a:solidFill>
                  <a:srgbClr val="FFFFFF"/>
                </a:solidFill>
              </a:rPr>
              <a:t>Median Household Income of $18,900</a:t>
            </a:r>
          </a:p>
          <a:p>
            <a:r>
              <a:rPr lang="en-US" dirty="0">
                <a:solidFill>
                  <a:srgbClr val="FFFFFF"/>
                </a:solidFill>
              </a:rPr>
              <a:t>66% Income &lt; $29,000</a:t>
            </a:r>
          </a:p>
          <a:p>
            <a:r>
              <a:rPr lang="en-US" dirty="0">
                <a:solidFill>
                  <a:srgbClr val="FFFFFF"/>
                </a:solidFill>
              </a:rPr>
              <a:t>77% Female Head of Household</a:t>
            </a:r>
          </a:p>
          <a:p>
            <a:r>
              <a:rPr lang="en-US" dirty="0">
                <a:solidFill>
                  <a:srgbClr val="FFFFFF"/>
                </a:solidFill>
              </a:rPr>
              <a:t>95% Functioning Illiteracy</a:t>
            </a:r>
          </a:p>
          <a:p>
            <a:r>
              <a:rPr lang="en-US" dirty="0">
                <a:solidFill>
                  <a:srgbClr val="FFFFFF"/>
                </a:solidFill>
              </a:rPr>
              <a:t>24% Vacant Homes</a:t>
            </a:r>
          </a:p>
          <a:p>
            <a:r>
              <a:rPr lang="en-US" dirty="0">
                <a:solidFill>
                  <a:srgbClr val="FFFFFF"/>
                </a:solidFill>
              </a:rPr>
              <a:t>18% Homeowners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56D7E4D5-9397-462E-B1B2-60338384E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4836" y="1023437"/>
            <a:ext cx="4828707" cy="48287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75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A20A6-8C6A-4D4C-BDEE-69A5216C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Macro-level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6639F0-FF42-49B3-BEE7-90A940AA5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7428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56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AA809E-9ED4-467B-9FEA-8650166F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1B2C71-9154-4F87-876B-2C524728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6CB913-1233-494F-B1BC-03CED0745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D8977-5473-482F-BDA7-24D7C5042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7BE5809-2ABF-3942-B5EE-3F8A5284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cap="all" dirty="0">
                <a:solidFill>
                  <a:schemeClr val="tx1"/>
                </a:solidFill>
              </a:rPr>
              <a:t>Black Infant Mortality </a:t>
            </a:r>
            <a:br>
              <a:rPr lang="en-US" sz="5000" cap="all" dirty="0">
                <a:solidFill>
                  <a:schemeClr val="tx1"/>
                </a:solidFill>
              </a:rPr>
            </a:br>
            <a:r>
              <a:rPr lang="en-US" sz="5000" cap="all" dirty="0">
                <a:solidFill>
                  <a:schemeClr val="tx1"/>
                </a:solidFill>
              </a:rPr>
              <a:t>is </a:t>
            </a:r>
            <a:br>
              <a:rPr lang="en-US" sz="5000" cap="all" dirty="0">
                <a:solidFill>
                  <a:schemeClr val="tx1"/>
                </a:solidFill>
              </a:rPr>
            </a:br>
            <a:r>
              <a:rPr lang="en-US" sz="5000" cap="all" dirty="0">
                <a:solidFill>
                  <a:schemeClr val="tx1"/>
                </a:solidFill>
              </a:rPr>
              <a:t>just a symptom of a much larger </a:t>
            </a:r>
            <a:r>
              <a:rPr lang="en-US" sz="5000" cap="all" dirty="0">
                <a:solidFill>
                  <a:schemeClr val="tx1"/>
                </a:solidFill>
                <a:hlinkClick r:id="rId3"/>
              </a:rPr>
              <a:t>problem</a:t>
            </a:r>
            <a:endParaRPr lang="en-US" sz="5000" cap="all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5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BBC’s Vision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658449"/>
              </p:ext>
            </p:extLst>
          </p:nvPr>
        </p:nvGraphicFramePr>
        <p:xfrm>
          <a:off x="5802" y="125444"/>
          <a:ext cx="8351896" cy="673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1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EA2F6-B23D-1547-808B-742513AE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Outcomes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3C4850-A78F-074C-9021-B5E1F55F2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93873"/>
              </p:ext>
            </p:extLst>
          </p:nvPr>
        </p:nvGraphicFramePr>
        <p:xfrm>
          <a:off x="648929" y="728663"/>
          <a:ext cx="10893096" cy="408622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859625">
                  <a:extLst>
                    <a:ext uri="{9D8B030D-6E8A-4147-A177-3AD203B41FA5}">
                      <a16:colId xmlns:a16="http://schemas.microsoft.com/office/drawing/2014/main" val="1117740206"/>
                    </a:ext>
                  </a:extLst>
                </a:gridCol>
                <a:gridCol w="1075967">
                  <a:extLst>
                    <a:ext uri="{9D8B030D-6E8A-4147-A177-3AD203B41FA5}">
                      <a16:colId xmlns:a16="http://schemas.microsoft.com/office/drawing/2014/main" val="390309522"/>
                    </a:ext>
                  </a:extLst>
                </a:gridCol>
                <a:gridCol w="792132">
                  <a:extLst>
                    <a:ext uri="{9D8B030D-6E8A-4147-A177-3AD203B41FA5}">
                      <a16:colId xmlns:a16="http://schemas.microsoft.com/office/drawing/2014/main" val="761569410"/>
                    </a:ext>
                  </a:extLst>
                </a:gridCol>
                <a:gridCol w="888480">
                  <a:extLst>
                    <a:ext uri="{9D8B030D-6E8A-4147-A177-3AD203B41FA5}">
                      <a16:colId xmlns:a16="http://schemas.microsoft.com/office/drawing/2014/main" val="1627879716"/>
                    </a:ext>
                  </a:extLst>
                </a:gridCol>
                <a:gridCol w="1446287">
                  <a:extLst>
                    <a:ext uri="{9D8B030D-6E8A-4147-A177-3AD203B41FA5}">
                      <a16:colId xmlns:a16="http://schemas.microsoft.com/office/drawing/2014/main" val="2145984"/>
                    </a:ext>
                  </a:extLst>
                </a:gridCol>
                <a:gridCol w="1446287">
                  <a:extLst>
                    <a:ext uri="{9D8B030D-6E8A-4147-A177-3AD203B41FA5}">
                      <a16:colId xmlns:a16="http://schemas.microsoft.com/office/drawing/2014/main" val="3056473351"/>
                    </a:ext>
                  </a:extLst>
                </a:gridCol>
                <a:gridCol w="1384318">
                  <a:extLst>
                    <a:ext uri="{9D8B030D-6E8A-4147-A177-3AD203B41FA5}">
                      <a16:colId xmlns:a16="http://schemas.microsoft.com/office/drawing/2014/main" val="793600963"/>
                    </a:ext>
                  </a:extLst>
                </a:gridCol>
              </a:tblGrid>
              <a:tr h="684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African American Birth Outcomes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2436929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ctr" fontAlgn="b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BBC (N=119)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USA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Ohio (2017)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Cuyahoga (2016)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Cuyahoga (2017)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Cleveland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4451547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Low birthweight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11.8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13.89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11.1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12.3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12.0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13.7</a:t>
                      </a:r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9966950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Very low birthweight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0.0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2.95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3.1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3.5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4.2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6529129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Prematurity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8.5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13.93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14.4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16.0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16.5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14.5</a:t>
                      </a:r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689423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Extreme Prematurity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0.0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4.5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874147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Cesarean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21.8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31.7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32.1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31.4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524494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Infant Death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0.08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11.4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15.6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16.27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12.3</a:t>
                      </a:r>
                      <a:endParaRPr lang="en-US" sz="1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1624739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Breastfeeding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81.4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64.3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64.3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63.4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67.6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408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37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3392-BE8B-2F47-86B4-9C0302E0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Cost of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B2FFF8-2C2D-0D4E-9E50-550BA2123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86214"/>
              </p:ext>
            </p:extLst>
          </p:nvPr>
        </p:nvGraphicFramePr>
        <p:xfrm>
          <a:off x="1286934" y="2950983"/>
          <a:ext cx="9625385" cy="3034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217">
                  <a:extLst>
                    <a:ext uri="{9D8B030D-6E8A-4147-A177-3AD203B41FA5}">
                      <a16:colId xmlns:a16="http://schemas.microsoft.com/office/drawing/2014/main" val="1700921795"/>
                    </a:ext>
                  </a:extLst>
                </a:gridCol>
                <a:gridCol w="1819509">
                  <a:extLst>
                    <a:ext uri="{9D8B030D-6E8A-4147-A177-3AD203B41FA5}">
                      <a16:colId xmlns:a16="http://schemas.microsoft.com/office/drawing/2014/main" val="3107359556"/>
                    </a:ext>
                  </a:extLst>
                </a:gridCol>
                <a:gridCol w="1890075">
                  <a:extLst>
                    <a:ext uri="{9D8B030D-6E8A-4147-A177-3AD203B41FA5}">
                      <a16:colId xmlns:a16="http://schemas.microsoft.com/office/drawing/2014/main" val="3644067847"/>
                    </a:ext>
                  </a:extLst>
                </a:gridCol>
                <a:gridCol w="2082018">
                  <a:extLst>
                    <a:ext uri="{9D8B030D-6E8A-4147-A177-3AD203B41FA5}">
                      <a16:colId xmlns:a16="http://schemas.microsoft.com/office/drawing/2014/main" val="1650352574"/>
                    </a:ext>
                  </a:extLst>
                </a:gridCol>
                <a:gridCol w="1627566">
                  <a:extLst>
                    <a:ext uri="{9D8B030D-6E8A-4147-A177-3AD203B41FA5}">
                      <a16:colId xmlns:a16="http://schemas.microsoft.com/office/drawing/2014/main" val="674000214"/>
                    </a:ext>
                  </a:extLst>
                </a:gridCol>
              </a:tblGrid>
              <a:tr h="1582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Kangaroo Care 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(125 Hours)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Cub Care 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(110 Hours)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Fawn Care 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(90 Hours)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Kitten Care 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 (75 Hours)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extLst>
                  <a:ext uri="{0D108BD9-81ED-4DB2-BD59-A6C34878D82A}">
                    <a16:rowId xmlns:a16="http://schemas.microsoft.com/office/drawing/2014/main" val="3658962880"/>
                  </a:ext>
                </a:extLst>
              </a:tr>
              <a:tr h="36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Pregnancy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$1000 (50)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$800 (40)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$600 (30)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$400 (25)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extLst>
                  <a:ext uri="{0D108BD9-81ED-4DB2-BD59-A6C34878D82A}">
                    <a16:rowId xmlns:a16="http://schemas.microsoft.com/office/drawing/2014/main" val="2936512071"/>
                  </a:ext>
                </a:extLst>
              </a:tr>
              <a:tr h="36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Birth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$500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$500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$500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$500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extLst>
                  <a:ext uri="{0D108BD9-81ED-4DB2-BD59-A6C34878D82A}">
                    <a16:rowId xmlns:a16="http://schemas.microsoft.com/office/drawing/2014/main" val="1397756562"/>
                  </a:ext>
                </a:extLst>
              </a:tr>
              <a:tr h="36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Postpartum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$1500 (75)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$1400 (70)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$1200 (60)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$1100 (50)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extLst>
                  <a:ext uri="{0D108BD9-81ED-4DB2-BD59-A6C34878D82A}">
                    <a16:rowId xmlns:a16="http://schemas.microsoft.com/office/drawing/2014/main" val="1805335852"/>
                  </a:ext>
                </a:extLst>
              </a:tr>
              <a:tr h="36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 Costs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$3,000 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$2700 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$2300</a:t>
                      </a:r>
                      <a:endParaRPr lang="en-US" sz="210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$2000</a:t>
                      </a:r>
                      <a:endParaRPr lang="en-US" sz="2100" dirty="0">
                        <a:solidFill>
                          <a:srgbClr val="C459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40" marR="121940" marT="0" marB="0"/>
                </a:tc>
                <a:extLst>
                  <a:ext uri="{0D108BD9-81ED-4DB2-BD59-A6C34878D82A}">
                    <a16:rowId xmlns:a16="http://schemas.microsoft.com/office/drawing/2014/main" val="112486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9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23B38-C558-614F-8B8B-F9C8A779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Return on Investment</a:t>
            </a:r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BEBB21D8-BBBE-4851-BE6D-D35DF1932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621228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90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9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1E57-8411-4B4E-BE69-D232E224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Birthing Beautiful Campus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A0168-C351-8D48-8B83-459DF6CCA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 Office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68E040-FF76-9A49-96C2-A6759325EB8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Day to Day BBC Functioning</a:t>
            </a:r>
          </a:p>
          <a:p>
            <a:r>
              <a:rPr lang="en-US" dirty="0"/>
              <a:t>Onsite Childcare Center</a:t>
            </a:r>
          </a:p>
          <a:p>
            <a:r>
              <a:rPr lang="en-US" dirty="0"/>
              <a:t>Mental Health Wing – Stress and Trauma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6147-64F5-C248-BFF4-8C58C980D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Birthing Center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D42BD1-22F5-8341-B524-EF1E906437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Education &amp; Training</a:t>
            </a:r>
          </a:p>
          <a:p>
            <a:r>
              <a:rPr lang="en-US" dirty="0"/>
              <a:t>Four to Five Birthing Rooms</a:t>
            </a:r>
          </a:p>
          <a:p>
            <a:r>
              <a:rPr lang="en-US" dirty="0"/>
              <a:t>Free standing BC within 130 miles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F28E4-E04B-B949-8488-B2DCCEECD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 Term Housing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2F288B-78FB-8B4C-B14C-D3020D1CD69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20 units</a:t>
            </a:r>
          </a:p>
          <a:p>
            <a:r>
              <a:rPr lang="en-US" dirty="0"/>
              <a:t>3-4 DV/Emergency units</a:t>
            </a:r>
          </a:p>
          <a:p>
            <a:r>
              <a:rPr lang="en-US" dirty="0"/>
              <a:t>Not gender specific</a:t>
            </a:r>
          </a:p>
          <a:p>
            <a:r>
              <a:rPr lang="en-US" dirty="0"/>
              <a:t>Programming</a:t>
            </a:r>
          </a:p>
          <a:p>
            <a:r>
              <a:rPr lang="en-US" dirty="0"/>
              <a:t>Wrap Around Services</a:t>
            </a:r>
          </a:p>
        </p:txBody>
      </p:sp>
    </p:spTree>
    <p:extLst>
      <p:ext uri="{BB962C8B-B14F-4D97-AF65-F5344CB8AC3E}">
        <p14:creationId xmlns:p14="http://schemas.microsoft.com/office/powerpoint/2010/main" val="404847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257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3255217" y="5522446"/>
            <a:ext cx="5145834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We must be the change in which we seek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038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 address and improve the systemic and community structures that lead to poor birth outcomes through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ulture,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ducation,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dvocacy,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upport and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ngagement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7979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052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252443-E2A5-064B-923B-761502CA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Micro-Level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084EF-7DB0-4FB2-BE3D-55A809318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3342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67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A20A6-8C6A-4D4C-BDEE-69A5216C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Macro-level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6639F0-FF42-49B3-BEE7-90A940AA5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18266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68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278BA1-79B9-4B4F-9F2D-93B209A9B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809" r="27844" b="-1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27714-E4F5-E64E-8BA8-F98799E6E72F}"/>
              </a:ext>
            </a:extLst>
          </p:cNvPr>
          <p:cNvSpPr txBox="1"/>
          <p:nvPr/>
        </p:nvSpPr>
        <p:spPr>
          <a:xfrm>
            <a:off x="1154954" y="2099733"/>
            <a:ext cx="8827245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Risk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93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FC36680E-6194-1B4B-BB25-6EF2BDC48EB1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9190" b="86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5A6A5DB-3561-CC4C-8381-33CD7C50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" y="0"/>
            <a:ext cx="10758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70847A6-EFB1-400C-AD43-DC6AACDAE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35F11-74A2-4711-AC50-CBE410949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58DF15-0AD9-4100-98AD-ED1EE9FAD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44D0DE-6949-4A10-B332-8D4AFB8F1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021D14-C0D4-43A1-B866-0E742BDD8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100728" y="402165"/>
              <a:ext cx="466793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7FAE3BD-8DEF-4EDB-A456-295ACB8B8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68624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CB9A032-7D2A-4CEC-8222-E350EEBFE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59735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E2FE09B-7419-43C3-85D2-C804F1BE3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9275C-856E-B844-A946-8FC73749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>
            <a:normAutofit/>
          </a:bodyPr>
          <a:lstStyle/>
          <a:p>
            <a:r>
              <a:rPr lang="en-US"/>
              <a:t>Cultural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635B-5514-1947-B43A-E7FAC95C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283359" cy="381174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Continuous System of Support</a:t>
            </a:r>
          </a:p>
          <a:p>
            <a:r>
              <a:rPr lang="en-US">
                <a:solidFill>
                  <a:schemeClr val="bg1"/>
                </a:solidFill>
              </a:rPr>
              <a:t>Knowledge of Self Through History</a:t>
            </a:r>
          </a:p>
          <a:p>
            <a:r>
              <a:rPr lang="en-US">
                <a:solidFill>
                  <a:schemeClr val="bg1"/>
                </a:solidFill>
              </a:rPr>
              <a:t>Representation &amp; Empowerment</a:t>
            </a:r>
          </a:p>
          <a:p>
            <a:r>
              <a:rPr lang="en-US">
                <a:solidFill>
                  <a:schemeClr val="bg1"/>
                </a:solidFill>
              </a:rPr>
              <a:t>The African American Experience &amp; Trauma</a:t>
            </a:r>
          </a:p>
          <a:p>
            <a:pPr lvl="8"/>
            <a:r>
              <a:rPr lang="en-US">
                <a:solidFill>
                  <a:schemeClr val="bg1"/>
                </a:solidFill>
              </a:rPr>
              <a:t>Ancestral Trauma</a:t>
            </a:r>
          </a:p>
          <a:p>
            <a:pPr lvl="8"/>
            <a:r>
              <a:rPr lang="en-US">
                <a:solidFill>
                  <a:schemeClr val="bg1"/>
                </a:solidFill>
              </a:rPr>
              <a:t>Vicarious Trauma</a:t>
            </a:r>
          </a:p>
          <a:p>
            <a:pPr lvl="8"/>
            <a:r>
              <a:rPr lang="en-US">
                <a:solidFill>
                  <a:schemeClr val="bg1"/>
                </a:solidFill>
              </a:rPr>
              <a:t>Personal Trauma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4B170-79FD-EF48-93A8-982AC6B06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15" r="3" b="3"/>
          <a:stretch/>
        </p:blipFill>
        <p:spPr>
          <a:xfrm>
            <a:off x="7684828" y="645106"/>
            <a:ext cx="2877768" cy="328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CDD2921-DE0D-4418-8566-F7F18DCB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F19C0-01EF-EA4D-B203-5197727D4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74" b="40831"/>
          <a:stretch/>
        </p:blipFill>
        <p:spPr>
          <a:xfrm>
            <a:off x="6700545" y="4130535"/>
            <a:ext cx="2337171" cy="2061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81A0E-4474-164A-9EAB-2BA71E77F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6" r="4" b="3083"/>
          <a:stretch/>
        </p:blipFill>
        <p:spPr>
          <a:xfrm>
            <a:off x="9438712" y="4092395"/>
            <a:ext cx="1872491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00088" y="393952"/>
            <a:ext cx="5457823" cy="1257770"/>
          </a:xfrm>
        </p:spPr>
        <p:txBody>
          <a:bodyPr/>
          <a:lstStyle/>
          <a:p>
            <a:r>
              <a:rPr lang="en-US" dirty="0"/>
              <a:t>Infants in Hough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507586" y="2139299"/>
            <a:ext cx="2183614" cy="576115"/>
          </a:xfrm>
        </p:spPr>
        <p:txBody>
          <a:bodyPr>
            <a:normAutofit/>
          </a:bodyPr>
          <a:lstStyle/>
          <a:p>
            <a:r>
              <a:rPr lang="en-US" dirty="0"/>
              <a:t>Infant Death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98" y="2807984"/>
            <a:ext cx="3712390" cy="371239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680933" y="2171998"/>
            <a:ext cx="2724046" cy="543416"/>
          </a:xfrm>
        </p:spPr>
        <p:txBody>
          <a:bodyPr>
            <a:normAutofit/>
          </a:bodyPr>
          <a:lstStyle/>
          <a:p>
            <a:r>
              <a:rPr lang="en-US" dirty="0"/>
              <a:t>Low Birth Weight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98" y="2846720"/>
            <a:ext cx="4208516" cy="3317382"/>
          </a:xfrm>
        </p:spPr>
      </p:pic>
    </p:spTree>
    <p:extLst>
      <p:ext uri="{BB962C8B-B14F-4D97-AF65-F5344CB8AC3E}">
        <p14:creationId xmlns:p14="http://schemas.microsoft.com/office/powerpoint/2010/main" val="129056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480</Words>
  <Application>Microsoft Macintosh PowerPoint</Application>
  <PresentationFormat>Widescreen</PresentationFormat>
  <Paragraphs>185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Ion Boardroom</vt:lpstr>
      <vt:lpstr> </vt:lpstr>
      <vt:lpstr>Mission</vt:lpstr>
      <vt:lpstr>Micro-Level</vt:lpstr>
      <vt:lpstr>Macro-level</vt:lpstr>
      <vt:lpstr>PowerPoint Presentation</vt:lpstr>
      <vt:lpstr>PowerPoint Presentation</vt:lpstr>
      <vt:lpstr>PowerPoint Presentation</vt:lpstr>
      <vt:lpstr>Cultural Intervention</vt:lpstr>
      <vt:lpstr>Infants in Hough</vt:lpstr>
      <vt:lpstr>Hough Demographics &amp; Statistics</vt:lpstr>
      <vt:lpstr>Macro-level</vt:lpstr>
      <vt:lpstr>Black Infant Mortality  is  just a symptom of a much larger problem</vt:lpstr>
      <vt:lpstr>BBC’s Vision</vt:lpstr>
      <vt:lpstr>Outcomes</vt:lpstr>
      <vt:lpstr>Cost of Care</vt:lpstr>
      <vt:lpstr>Return on Investment</vt:lpstr>
      <vt:lpstr>PowerPoint Presentation</vt:lpstr>
      <vt:lpstr>Birthing Beautiful Campus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Christin Farmer</dc:creator>
  <cp:lastModifiedBy>Christin Farmer</cp:lastModifiedBy>
  <cp:revision>2</cp:revision>
  <dcterms:created xsi:type="dcterms:W3CDTF">2019-12-03T19:36:59Z</dcterms:created>
  <dcterms:modified xsi:type="dcterms:W3CDTF">2019-12-03T19:49:35Z</dcterms:modified>
</cp:coreProperties>
</file>