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25"/>
  </p:notesMasterIdLst>
  <p:handoutMasterIdLst>
    <p:handoutMasterId r:id="rId26"/>
  </p:handoutMasterIdLst>
  <p:sldIdLst>
    <p:sldId id="471" r:id="rId5"/>
    <p:sldId id="539" r:id="rId6"/>
    <p:sldId id="500" r:id="rId7"/>
    <p:sldId id="544" r:id="rId8"/>
    <p:sldId id="478" r:id="rId9"/>
    <p:sldId id="503" r:id="rId10"/>
    <p:sldId id="480" r:id="rId11"/>
    <p:sldId id="527" r:id="rId12"/>
    <p:sldId id="523" r:id="rId13"/>
    <p:sldId id="542" r:id="rId14"/>
    <p:sldId id="481" r:id="rId15"/>
    <p:sldId id="482" r:id="rId16"/>
    <p:sldId id="532" r:id="rId17"/>
    <p:sldId id="484" r:id="rId18"/>
    <p:sldId id="506" r:id="rId19"/>
    <p:sldId id="530" r:id="rId20"/>
    <p:sldId id="512" r:id="rId21"/>
    <p:sldId id="537" r:id="rId22"/>
    <p:sldId id="490" r:id="rId23"/>
    <p:sldId id="491" r:id="rId24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3A3"/>
    <a:srgbClr val="CC6600"/>
    <a:srgbClr val="FF9900"/>
    <a:srgbClr val="C9DCE9"/>
    <a:srgbClr val="E1ECF3"/>
    <a:srgbClr val="EBF1F5"/>
    <a:srgbClr val="D5E3EB"/>
    <a:srgbClr val="E7F7FF"/>
    <a:srgbClr val="609672"/>
    <a:srgbClr val="F3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7492" autoAdjust="0"/>
    <p:restoredTop sz="99822" autoAdjust="0"/>
  </p:normalViewPr>
  <p:slideViewPr>
    <p:cSldViewPr snapToGrid="0">
      <p:cViewPr>
        <p:scale>
          <a:sx n="81" d="100"/>
          <a:sy n="81" d="100"/>
        </p:scale>
        <p:origin x="-778" y="-288"/>
      </p:cViewPr>
      <p:guideLst>
        <p:guide orient="horz"/>
        <p:guide pos="6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-25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515007416597497E-2"/>
          <c:y val="4.5795597276393207E-2"/>
          <c:w val="0.7507777335973026"/>
          <c:h val="0.855424315673193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2006-2010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Infant Deaths</c:v>
                </c:pt>
                <c:pt idx="1">
                  <c:v>IMR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2011-2014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Infant Deaths</c:v>
                </c:pt>
                <c:pt idx="1">
                  <c:v>IMR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680960"/>
        <c:axId val="33246592"/>
        <c:axId val="0"/>
      </c:bar3DChart>
      <c:catAx>
        <c:axId val="40680960"/>
        <c:scaling>
          <c:orientation val="minMax"/>
        </c:scaling>
        <c:delete val="0"/>
        <c:axPos val="b"/>
        <c:majorTickMark val="out"/>
        <c:minorTickMark val="none"/>
        <c:tickLblPos val="nextTo"/>
        <c:crossAx val="33246592"/>
        <c:crosses val="autoZero"/>
        <c:auto val="1"/>
        <c:lblAlgn val="ctr"/>
        <c:lblOffset val="100"/>
        <c:noMultiLvlLbl val="0"/>
      </c:catAx>
      <c:valAx>
        <c:axId val="33246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680960"/>
        <c:crosses val="autoZero"/>
        <c:crossBetween val="between"/>
      </c:valAx>
    </c:plotArea>
    <c:legend>
      <c:legendPos val="r"/>
      <c:layout/>
      <c:overlay val="0"/>
      <c:spPr>
        <a:effectLst>
          <a:outerShdw blurRad="50800" dist="50800" dir="5400000" algn="ctr" rotWithShape="0">
            <a:schemeClr val="accent3">
              <a:alpha val="99000"/>
            </a:schemeClr>
          </a:outerShdw>
        </a:effectLst>
      </c:spPr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8159989083794"/>
          <c:y val="3.1226919003545611E-2"/>
          <c:w val="0.7869056045031434"/>
          <c:h val="0.6624658101947782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African-American </c:v>
                </c:pt>
                <c:pt idx="1">
                  <c:v>Have ≥ 2 Children</c:v>
                </c:pt>
                <c:pt idx="2">
                  <c:v>Have not completed HS or GED</c:v>
                </c:pt>
                <c:pt idx="3">
                  <c:v>At Risk for Depression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</c:v>
                </c:pt>
                <c:pt idx="1">
                  <c:v>41</c:v>
                </c:pt>
                <c:pt idx="2">
                  <c:v>40</c:v>
                </c:pt>
                <c:pt idx="3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496448"/>
        <c:axId val="44250752"/>
      </c:barChart>
      <c:catAx>
        <c:axId val="51496448"/>
        <c:scaling>
          <c:orientation val="minMax"/>
        </c:scaling>
        <c:delete val="0"/>
        <c:axPos val="b"/>
        <c:majorTickMark val="none"/>
        <c:minorTickMark val="none"/>
        <c:tickLblPos val="nextTo"/>
        <c:crossAx val="44250752"/>
        <c:crosses val="autoZero"/>
        <c:auto val="1"/>
        <c:lblAlgn val="ctr"/>
        <c:lblOffset val="100"/>
        <c:noMultiLvlLbl val="0"/>
      </c:catAx>
      <c:valAx>
        <c:axId val="4425075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1496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'1st Trimester Smoking'!$A$2:$A$5</c:f>
              <c:strCach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2013*</c:v>
                </c:pt>
              </c:strCache>
            </c:strRef>
          </c:cat>
          <c:val>
            <c:numRef>
              <c:f>'1st Trimester Smoking'!$E$2:$E$5</c:f>
              <c:numCache>
                <c:formatCode>0.0</c:formatCode>
                <c:ptCount val="4"/>
                <c:pt idx="0">
                  <c:v>29.629629629629626</c:v>
                </c:pt>
                <c:pt idx="1">
                  <c:v>23.170731707317074</c:v>
                </c:pt>
                <c:pt idx="2">
                  <c:v>16.981132075471699</c:v>
                </c:pt>
                <c:pt idx="3">
                  <c:v>6.7796610169491522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789312"/>
        <c:axId val="44278336"/>
      </c:lineChart>
      <c:catAx>
        <c:axId val="51789312"/>
        <c:scaling>
          <c:orientation val="minMax"/>
        </c:scaling>
        <c:delete val="0"/>
        <c:axPos val="b"/>
        <c:majorTickMark val="out"/>
        <c:minorTickMark val="none"/>
        <c:tickLblPos val="nextTo"/>
        <c:crossAx val="44278336"/>
        <c:crosses val="autoZero"/>
        <c:auto val="1"/>
        <c:lblAlgn val="ctr"/>
        <c:lblOffset val="100"/>
        <c:noMultiLvlLbl val="0"/>
      </c:catAx>
      <c:valAx>
        <c:axId val="4427833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51789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'Breastfed at Discharge'!$A$2:$A$5</c:f>
              <c:strCach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2013*</c:v>
                </c:pt>
              </c:strCache>
            </c:strRef>
          </c:cat>
          <c:val>
            <c:numRef>
              <c:f>'Breastfed at Discharge'!$E$2:$E$5</c:f>
              <c:numCache>
                <c:formatCode>0.0</c:formatCode>
                <c:ptCount val="4"/>
                <c:pt idx="0">
                  <c:v>42.857142857142854</c:v>
                </c:pt>
                <c:pt idx="1">
                  <c:v>42.1875</c:v>
                </c:pt>
                <c:pt idx="2">
                  <c:v>68.181818181818173</c:v>
                </c:pt>
                <c:pt idx="3">
                  <c:v>94.642857142857139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24672"/>
        <c:axId val="44280064"/>
      </c:lineChart>
      <c:catAx>
        <c:axId val="45724672"/>
        <c:scaling>
          <c:orientation val="minMax"/>
        </c:scaling>
        <c:delete val="0"/>
        <c:axPos val="b"/>
        <c:majorTickMark val="out"/>
        <c:minorTickMark val="none"/>
        <c:tickLblPos val="nextTo"/>
        <c:crossAx val="44280064"/>
        <c:crosses val="autoZero"/>
        <c:auto val="1"/>
        <c:lblAlgn val="ctr"/>
        <c:lblOffset val="100"/>
        <c:noMultiLvlLbl val="0"/>
      </c:catAx>
      <c:valAx>
        <c:axId val="4428006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45724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0859849980260559"/>
          <c:y val="3.5087719298245612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Funding source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Sheet1!$A$2:$A$10</c:f>
              <c:strCache>
                <c:ptCount val="9"/>
                <c:pt idx="0">
                  <c:v>Gov Comm FB</c:v>
                </c:pt>
                <c:pt idx="1">
                  <c:v>Mt. Carmel Found</c:v>
                </c:pt>
                <c:pt idx="2">
                  <c:v>OSU-NCH InKind</c:v>
                </c:pt>
                <c:pt idx="3">
                  <c:v>ColumbFound</c:v>
                </c:pt>
                <c:pt idx="4">
                  <c:v>CelebrateOne</c:v>
                </c:pt>
                <c:pt idx="5">
                  <c:v>United Way</c:v>
                </c:pt>
                <c:pt idx="6">
                  <c:v>AMAG</c:v>
                </c:pt>
                <c:pt idx="7">
                  <c:v>Indiv donor</c:v>
                </c:pt>
                <c:pt idx="8">
                  <c:v>Other </c:v>
                </c:pt>
              </c:strCache>
            </c:strRef>
          </c:cat>
          <c:val>
            <c:numRef>
              <c:f>Sheet1!$B$2:$B$10</c:f>
              <c:numCache>
                <c:formatCode>_("$"* #,##0_);_("$"* \(#,##0\);_("$"* "-"??_);_(@_)</c:formatCode>
                <c:ptCount val="9"/>
                <c:pt idx="0">
                  <c:v>250000</c:v>
                </c:pt>
                <c:pt idx="1">
                  <c:v>100000</c:v>
                </c:pt>
                <c:pt idx="2">
                  <c:v>175000</c:v>
                </c:pt>
                <c:pt idx="3">
                  <c:v>100000</c:v>
                </c:pt>
                <c:pt idx="4">
                  <c:v>250000</c:v>
                </c:pt>
                <c:pt idx="5">
                  <c:v>35000</c:v>
                </c:pt>
                <c:pt idx="6">
                  <c:v>20000</c:v>
                </c:pt>
                <c:pt idx="7">
                  <c:v>75000</c:v>
                </c:pt>
                <c:pt idx="8">
                  <c:v>50000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know where your next meal is coming from?</a:t>
            </a:r>
          </a:p>
        </c:rich>
      </c:tx>
      <c:layout>
        <c:manualLayout>
          <c:xMode val="edge"/>
          <c:yMode val="edge"/>
          <c:x val="0.13195051781110409"/>
          <c:y val="2.858306536169894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34234132530251"/>
          <c:y val="0"/>
          <c:w val="0.88432906673013434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1"/>
            <c:bubble3D val="0"/>
            <c:explosion val="109"/>
          </c:dPt>
          <c:dLbls>
            <c:dLbl>
              <c:idx val="0"/>
              <c:layout>
                <c:manualLayout>
                  <c:x val="-7.9129553675593434E-2"/>
                  <c:y val="7.44780481117514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135279821781258"/>
                  <c:y val="-0.154923338658891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Sheet1!$A$2:$A$3</c:f>
              <c:strCache>
                <c:ptCount val="2"/>
                <c:pt idx="0">
                  <c:v>Food Security </c:v>
                </c:pt>
                <c:pt idx="1">
                  <c:v>Food Insecurity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0.16</c:v>
                </c:pt>
                <c:pt idx="1">
                  <c:v>0.84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728628014387104"/>
          <c:y val="0.47083936233592288"/>
          <c:w val="0.31264263235297035"/>
          <c:h val="0.16149752738132767"/>
        </c:manualLayout>
      </c:layout>
      <c:overlay val="0"/>
      <c:txPr>
        <a:bodyPr/>
        <a:lstStyle/>
        <a:p>
          <a:pPr>
            <a:defRPr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Stressors Among Moms2B Participants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'[Chart in Microsoft Office PowerPoint]Sheet1'!$B$1</c:f>
              <c:strCache>
                <c:ptCount val="1"/>
                <c:pt idx="0">
                  <c:v>Food</c:v>
                </c:pt>
              </c:strCache>
            </c:strRef>
          </c:tx>
          <c:invertIfNegative val="0"/>
          <c:val>
            <c:numRef>
              <c:f>'[Chart in Microsoft Office PowerPoint]Sheet1'!$B$2</c:f>
              <c:numCache>
                <c:formatCode>0.00%</c:formatCode>
                <c:ptCount val="1"/>
                <c:pt idx="0">
                  <c:v>0.125</c:v>
                </c:pt>
              </c:numCache>
            </c:numRef>
          </c:val>
        </c:ser>
        <c:ser>
          <c:idx val="1"/>
          <c:order val="1"/>
          <c:tx>
            <c:strRef>
              <c:f>'[Chart in Microsoft Office PowerPoint]Sheet1'!$C$1</c:f>
              <c:strCache>
                <c:ptCount val="1"/>
                <c:pt idx="0">
                  <c:v>Shelter</c:v>
                </c:pt>
              </c:strCache>
            </c:strRef>
          </c:tx>
          <c:invertIfNegative val="0"/>
          <c:val>
            <c:numRef>
              <c:f>'[Chart in Microsoft Office PowerPoint]Sheet1'!$C$2</c:f>
              <c:numCache>
                <c:formatCode>0.00%</c:formatCode>
                <c:ptCount val="1"/>
                <c:pt idx="0">
                  <c:v>0.17500000000000004</c:v>
                </c:pt>
              </c:numCache>
            </c:numRef>
          </c:val>
        </c:ser>
        <c:ser>
          <c:idx val="2"/>
          <c:order val="2"/>
          <c:tx>
            <c:strRef>
              <c:f>'[Chart in Microsoft Office PowerPoint]Sheet1'!$D$1</c:f>
              <c:strCache>
                <c:ptCount val="1"/>
                <c:pt idx="0">
                  <c:v>Pregnancy</c:v>
                </c:pt>
              </c:strCache>
            </c:strRef>
          </c:tx>
          <c:invertIfNegative val="0"/>
          <c:val>
            <c:numRef>
              <c:f>'[Chart in Microsoft Office PowerPoint]Sheet1'!$D$2</c:f>
              <c:numCache>
                <c:formatCode>0.00%</c:formatCode>
                <c:ptCount val="1"/>
                <c:pt idx="0">
                  <c:v>0.42500000000000032</c:v>
                </c:pt>
              </c:numCache>
            </c:numRef>
          </c:val>
        </c:ser>
        <c:ser>
          <c:idx val="3"/>
          <c:order val="3"/>
          <c:tx>
            <c:strRef>
              <c:f>'[Chart in Microsoft Office PowerPoint]Sheet1'!$E$1</c:f>
              <c:strCache>
                <c:ptCount val="1"/>
                <c:pt idx="0">
                  <c:v>Transportation</c:v>
                </c:pt>
              </c:strCache>
            </c:strRef>
          </c:tx>
          <c:invertIfNegative val="0"/>
          <c:val>
            <c:numRef>
              <c:f>'[Chart in Microsoft Office PowerPoint]Sheet1'!$E$2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</c:ser>
        <c:ser>
          <c:idx val="4"/>
          <c:order val="4"/>
          <c:tx>
            <c:strRef>
              <c:f>'[Chart in Microsoft Office PowerPoint]Sheet1'!$F$1</c:f>
              <c:strCache>
                <c:ptCount val="1"/>
                <c:pt idx="0">
                  <c:v>Bills</c:v>
                </c:pt>
              </c:strCache>
            </c:strRef>
          </c:tx>
          <c:invertIfNegative val="0"/>
          <c:val>
            <c:numRef>
              <c:f>'[Chart in Microsoft Office PowerPoint]Sheet1'!$F$2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</c:ser>
        <c:ser>
          <c:idx val="5"/>
          <c:order val="5"/>
          <c:tx>
            <c:strRef>
              <c:f>'[Chart in Microsoft Office PowerPoint]Sheet1'!$G$1</c:f>
              <c:strCache>
                <c:ptCount val="1"/>
                <c:pt idx="0">
                  <c:v>Moving</c:v>
                </c:pt>
              </c:strCache>
            </c:strRef>
          </c:tx>
          <c:invertIfNegative val="0"/>
          <c:val>
            <c:numRef>
              <c:f>'[Chart in Microsoft Office PowerPoint]Sheet1'!$G$2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</c:ser>
        <c:ser>
          <c:idx val="6"/>
          <c:order val="6"/>
          <c:tx>
            <c:strRef>
              <c:f>'[Chart in Microsoft Office PowerPoint]Sheet1'!$H$1</c:f>
              <c:strCache>
                <c:ptCount val="1"/>
                <c:pt idx="0">
                  <c:v>Work</c:v>
                </c:pt>
              </c:strCache>
            </c:strRef>
          </c:tx>
          <c:invertIfNegative val="0"/>
          <c:val>
            <c:numRef>
              <c:f>'[Chart in Microsoft Office PowerPoint]Sheet1'!$H$2</c:f>
              <c:numCache>
                <c:formatCode>0.00%</c:formatCode>
                <c:ptCount val="1"/>
                <c:pt idx="0">
                  <c:v>0.3250000000000004</c:v>
                </c:pt>
              </c:numCache>
            </c:numRef>
          </c:val>
        </c:ser>
        <c:ser>
          <c:idx val="7"/>
          <c:order val="7"/>
          <c:tx>
            <c:strRef>
              <c:f>'[Chart in Microsoft Office PowerPoint]Sheet1'!$I$1</c:f>
              <c:strCache>
                <c:ptCount val="1"/>
                <c:pt idx="0">
                  <c:v>Overloaded</c:v>
                </c:pt>
              </c:strCache>
            </c:strRef>
          </c:tx>
          <c:invertIfNegative val="0"/>
          <c:val>
            <c:numRef>
              <c:f>'[Chart in Microsoft Office PowerPoint]Sheet1'!$I$2</c:f>
              <c:numCache>
                <c:formatCode>0%</c:formatCode>
                <c:ptCount val="1"/>
                <c:pt idx="0">
                  <c:v>0.45</c:v>
                </c:pt>
              </c:numCache>
            </c:numRef>
          </c:val>
        </c:ser>
        <c:ser>
          <c:idx val="8"/>
          <c:order val="8"/>
          <c:tx>
            <c:strRef>
              <c:f>'[Chart in Microsoft Office PowerPoint]Sheet1'!$J$1</c:f>
              <c:strCache>
                <c:ptCount val="1"/>
                <c:pt idx="0">
                  <c:v>Crime</c:v>
                </c:pt>
              </c:strCache>
            </c:strRef>
          </c:tx>
          <c:spPr>
            <a:effectLst>
              <a:outerShdw blurRad="40000" dist="88900" dir="5400000" rotWithShape="0">
                <a:srgbClr val="000000">
                  <a:alpha val="35000"/>
                </a:srgbClr>
              </a:outerShdw>
            </a:effectLst>
          </c:spPr>
          <c:invertIfNegative val="0"/>
          <c:val>
            <c:numRef>
              <c:f>'[Chart in Microsoft Office PowerPoint]Sheet1'!$J$2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0"/>
        <c:axId val="52353536"/>
        <c:axId val="45610048"/>
      </c:barChart>
      <c:catAx>
        <c:axId val="52353536"/>
        <c:scaling>
          <c:orientation val="minMax"/>
        </c:scaling>
        <c:delete val="1"/>
        <c:axPos val="l"/>
        <c:majorTickMark val="none"/>
        <c:minorTickMark val="none"/>
        <c:tickLblPos val="nextTo"/>
        <c:crossAx val="45610048"/>
        <c:crosses val="autoZero"/>
        <c:auto val="1"/>
        <c:lblAlgn val="ctr"/>
        <c:lblOffset val="100"/>
        <c:noMultiLvlLbl val="0"/>
      </c:catAx>
      <c:valAx>
        <c:axId val="45610048"/>
        <c:scaling>
          <c:orientation val="minMax"/>
        </c:scaling>
        <c:delete val="0"/>
        <c:axPos val="b"/>
        <c:majorGridlines/>
        <c:numFmt formatCode="0.00%" sourceLinked="1"/>
        <c:majorTickMark val="none"/>
        <c:minorTickMark val="none"/>
        <c:tickLblPos val="nextTo"/>
        <c:crossAx val="52353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102065072054762"/>
          <c:y val="0.15007336173142333"/>
          <c:w val="0.18640073292725226"/>
          <c:h val="0.72061808872251598"/>
        </c:manualLayout>
      </c:layout>
      <c:overlay val="0"/>
      <c:txPr>
        <a:bodyPr/>
        <a:lstStyle/>
        <a:p>
          <a:pPr>
            <a:defRPr sz="16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97755B-F252-42BB-BC81-189129CFA584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31D287-8903-49F9-80A8-0B5893A400FD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Weinland Park</a:t>
          </a:r>
          <a:endParaRPr lang="en-US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C90EC2-630D-4CE1-9946-2BF109FB7712}" type="parTrans" cxnId="{F29940E9-8FED-4A57-B00C-D050DDD0CC2C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50154D81-7F79-40AF-B873-A1FF737A6627}" type="sibTrans" cxnId="{F29940E9-8FED-4A57-B00C-D050DDD0CC2C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0CC69B0-5AD5-4D04-9BCA-AF2F0C97095E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Near- East</a:t>
          </a:r>
          <a:endParaRPr lang="en-US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BFF686-C1AC-41C7-95B8-234053DD968C}" type="parTrans" cxnId="{250BF9C3-1E34-4F02-AAF1-D0CC9CC0CD1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64CA3CB8-400B-4491-964C-86817C0BBCC0}" type="sibTrans" cxnId="{250BF9C3-1E34-4F02-AAF1-D0CC9CC0CD1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646F233-2499-40C1-B269-1CF9469B0AC1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Franklinton Mount Carmel</a:t>
          </a:r>
          <a:endParaRPr lang="en-US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162919-B6DF-40B9-931A-341CFAE91540}" type="parTrans" cxnId="{AB468E30-D3B5-4DCD-881B-5E5110AC9DE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4B568F0-6F24-4AFD-BA72-274D434477F1}" type="sibTrans" cxnId="{AB468E30-D3B5-4DCD-881B-5E5110AC9DE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3379E4B-7393-4697-86A3-92214FAF8DB2}">
      <dgm:prSet phldrT="[Text]" custT="1"/>
      <dgm:spPr>
        <a:solidFill>
          <a:schemeClr val="accent1">
            <a:lumMod val="20000"/>
            <a:lumOff val="80000"/>
            <a:alpha val="66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Southside</a:t>
          </a:r>
        </a:p>
      </dgm:t>
    </dgm:pt>
    <dgm:pt modelId="{79688E1A-3D55-4EA1-9FEC-FA016B3C81D3}" type="parTrans" cxnId="{C8F7C071-DCA5-4591-98C5-421600DB99E2}">
      <dgm:prSet/>
      <dgm:spPr/>
      <dgm:t>
        <a:bodyPr/>
        <a:lstStyle/>
        <a:p>
          <a:endParaRPr lang="en-US"/>
        </a:p>
      </dgm:t>
    </dgm:pt>
    <dgm:pt modelId="{56ABD45F-1013-4DC6-94DB-2B83A9B0AFD0}" type="sibTrans" cxnId="{C8F7C071-DCA5-4591-98C5-421600DB99E2}">
      <dgm:prSet/>
      <dgm:spPr/>
      <dgm:t>
        <a:bodyPr/>
        <a:lstStyle/>
        <a:p>
          <a:endParaRPr lang="en-US"/>
        </a:p>
      </dgm:t>
    </dgm:pt>
    <dgm:pt modelId="{4AE31C91-E60B-4474-A322-1B06364275DD}" type="pres">
      <dgm:prSet presAssocID="{5097755B-F252-42BB-BC81-189129CFA58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41BCF9-D1B0-4AF6-9DE3-7767BBEF4895}" type="pres">
      <dgm:prSet presAssocID="{5097755B-F252-42BB-BC81-189129CFA584}" presName="cycle" presStyleCnt="0"/>
      <dgm:spPr/>
    </dgm:pt>
    <dgm:pt modelId="{C7092B60-BBEB-4032-9242-A6464964C797}" type="pres">
      <dgm:prSet presAssocID="{5097755B-F252-42BB-BC81-189129CFA584}" presName="centerShape" presStyleCnt="0"/>
      <dgm:spPr/>
    </dgm:pt>
    <dgm:pt modelId="{F543131D-913A-4CF8-8838-6DF0E6BA5245}" type="pres">
      <dgm:prSet presAssocID="{5097755B-F252-42BB-BC81-189129CFA584}" presName="connSite" presStyleLbl="node1" presStyleIdx="0" presStyleCnt="5"/>
      <dgm:spPr/>
    </dgm:pt>
    <dgm:pt modelId="{33DAD9E5-A30D-451E-A2B2-A3979EE5546F}" type="pres">
      <dgm:prSet presAssocID="{5097755B-F252-42BB-BC81-189129CFA584}" presName="visible" presStyleLbl="node1" presStyleIdx="0" presStyleCnt="5" custScaleX="84101" custScaleY="86028" custLinFactNeighborX="223" custLinFactNeighborY="-556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5228867C-D687-4CE2-91DE-B364A6D180BB}" type="pres">
      <dgm:prSet presAssocID="{38C90EC2-630D-4CE1-9946-2BF109FB7712}" presName="Name25" presStyleLbl="parChTrans1D1" presStyleIdx="0" presStyleCnt="4"/>
      <dgm:spPr/>
      <dgm:t>
        <a:bodyPr/>
        <a:lstStyle/>
        <a:p>
          <a:endParaRPr lang="en-US"/>
        </a:p>
      </dgm:t>
    </dgm:pt>
    <dgm:pt modelId="{01FBCC29-EFA7-46B1-B7EE-9CCC6325A59E}" type="pres">
      <dgm:prSet presAssocID="{C531D287-8903-49F9-80A8-0B5893A400FD}" presName="node" presStyleCnt="0"/>
      <dgm:spPr/>
    </dgm:pt>
    <dgm:pt modelId="{E32D6D9E-EE68-4FBF-8F8C-E44C04A6DA75}" type="pres">
      <dgm:prSet presAssocID="{C531D287-8903-49F9-80A8-0B5893A400FD}" presName="parentNode" presStyleLbl="node1" presStyleIdx="1" presStyleCnt="5" custScaleX="103230" custScaleY="103230" custLinFactNeighborX="-13588" custLinFactNeighborY="2084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21A2E-D84C-4622-9CBB-CDFF2BA3F8B6}" type="pres">
      <dgm:prSet presAssocID="{C531D287-8903-49F9-80A8-0B5893A400F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2680D-607B-448D-8896-64745D95521B}" type="pres">
      <dgm:prSet presAssocID="{43BFF686-C1AC-41C7-95B8-234053DD968C}" presName="Name25" presStyleLbl="parChTrans1D1" presStyleIdx="1" presStyleCnt="4"/>
      <dgm:spPr/>
      <dgm:t>
        <a:bodyPr/>
        <a:lstStyle/>
        <a:p>
          <a:endParaRPr lang="en-US"/>
        </a:p>
      </dgm:t>
    </dgm:pt>
    <dgm:pt modelId="{B560027A-933F-462B-AA51-0E9779C47B87}" type="pres">
      <dgm:prSet presAssocID="{00CC69B0-5AD5-4D04-9BCA-AF2F0C97095E}" presName="node" presStyleCnt="0"/>
      <dgm:spPr/>
    </dgm:pt>
    <dgm:pt modelId="{81C07FFA-891C-4EAF-89D6-4E1AE57A2539}" type="pres">
      <dgm:prSet presAssocID="{00CC69B0-5AD5-4D04-9BCA-AF2F0C97095E}" presName="parentNode" presStyleLbl="node1" presStyleIdx="2" presStyleCnt="5" custScaleX="103230" custScaleY="103230" custLinFactNeighborX="7946" custLinFactNeighborY="74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0FD51-E0D6-4258-AB2F-73C1CB300D14}" type="pres">
      <dgm:prSet presAssocID="{00CC69B0-5AD5-4D04-9BCA-AF2F0C97095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8E637-6D07-4AC6-9587-E5DFD5D9EE80}" type="pres">
      <dgm:prSet presAssocID="{F5162919-B6DF-40B9-931A-341CFAE91540}" presName="Name25" presStyleLbl="parChTrans1D1" presStyleIdx="2" presStyleCnt="4"/>
      <dgm:spPr/>
      <dgm:t>
        <a:bodyPr/>
        <a:lstStyle/>
        <a:p>
          <a:endParaRPr lang="en-US"/>
        </a:p>
      </dgm:t>
    </dgm:pt>
    <dgm:pt modelId="{6B766959-01E1-4CD9-BAE8-B6EE6CBA6F6B}" type="pres">
      <dgm:prSet presAssocID="{D646F233-2499-40C1-B269-1CF9469B0AC1}" presName="node" presStyleCnt="0"/>
      <dgm:spPr/>
    </dgm:pt>
    <dgm:pt modelId="{1BB17ECA-D047-46A2-B541-32E14087822C}" type="pres">
      <dgm:prSet presAssocID="{D646F233-2499-40C1-B269-1CF9469B0AC1}" presName="parentNode" presStyleLbl="node1" presStyleIdx="3" presStyleCnt="5" custScaleX="103230" custScaleY="103230" custLinFactNeighborX="2706" custLinFactNeighborY="104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8176C-6296-4DD3-AB37-8A88070184A9}" type="pres">
      <dgm:prSet presAssocID="{D646F233-2499-40C1-B269-1CF9469B0AC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F1B0C-74C7-444F-878A-54E95E6F7D48}" type="pres">
      <dgm:prSet presAssocID="{79688E1A-3D55-4EA1-9FEC-FA016B3C81D3}" presName="Name25" presStyleLbl="parChTrans1D1" presStyleIdx="3" presStyleCnt="4"/>
      <dgm:spPr/>
      <dgm:t>
        <a:bodyPr/>
        <a:lstStyle/>
        <a:p>
          <a:endParaRPr lang="en-US"/>
        </a:p>
      </dgm:t>
    </dgm:pt>
    <dgm:pt modelId="{938E9B76-844A-44B3-990D-BFDB610B25E6}" type="pres">
      <dgm:prSet presAssocID="{73379E4B-7393-4697-86A3-92214FAF8DB2}" presName="node" presStyleCnt="0"/>
      <dgm:spPr/>
    </dgm:pt>
    <dgm:pt modelId="{8956153E-EA58-4E50-86E9-EF611E7C3984}" type="pres">
      <dgm:prSet presAssocID="{73379E4B-7393-4697-86A3-92214FAF8DB2}" presName="parentNode" presStyleLbl="node1" presStyleIdx="4" presStyleCnt="5" custScaleX="103230" custScaleY="103230" custLinFactNeighborX="-1299" custLinFactNeighborY="10288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680463A-1EB7-43B5-A107-06AEBDC0F60C}" type="pres">
      <dgm:prSet presAssocID="{73379E4B-7393-4697-86A3-92214FAF8DB2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C8F7C071-DCA5-4591-98C5-421600DB99E2}" srcId="{5097755B-F252-42BB-BC81-189129CFA584}" destId="{73379E4B-7393-4697-86A3-92214FAF8DB2}" srcOrd="3" destOrd="0" parTransId="{79688E1A-3D55-4EA1-9FEC-FA016B3C81D3}" sibTransId="{56ABD45F-1013-4DC6-94DB-2B83A9B0AFD0}"/>
    <dgm:cxn modelId="{9F2764BF-501C-4EF4-8E2E-0884F7B003FB}" type="presOf" srcId="{43BFF686-C1AC-41C7-95B8-234053DD968C}" destId="{25A2680D-607B-448D-8896-64745D95521B}" srcOrd="0" destOrd="0" presId="urn:microsoft.com/office/officeart/2005/8/layout/radial2"/>
    <dgm:cxn modelId="{62C020DF-F08C-4489-884A-1C989A9EA426}" type="presOf" srcId="{D646F233-2499-40C1-B269-1CF9469B0AC1}" destId="{1BB17ECA-D047-46A2-B541-32E14087822C}" srcOrd="0" destOrd="0" presId="urn:microsoft.com/office/officeart/2005/8/layout/radial2"/>
    <dgm:cxn modelId="{5B4C2927-05AC-4B5C-B60D-608ECDA9DEF9}" type="presOf" srcId="{F5162919-B6DF-40B9-931A-341CFAE91540}" destId="{FA08E637-6D07-4AC6-9587-E5DFD5D9EE80}" srcOrd="0" destOrd="0" presId="urn:microsoft.com/office/officeart/2005/8/layout/radial2"/>
    <dgm:cxn modelId="{250BF9C3-1E34-4F02-AAF1-D0CC9CC0CD10}" srcId="{5097755B-F252-42BB-BC81-189129CFA584}" destId="{00CC69B0-5AD5-4D04-9BCA-AF2F0C97095E}" srcOrd="1" destOrd="0" parTransId="{43BFF686-C1AC-41C7-95B8-234053DD968C}" sibTransId="{64CA3CB8-400B-4491-964C-86817C0BBCC0}"/>
    <dgm:cxn modelId="{8EC29F70-A437-49B8-87AC-3A67F0692F5F}" type="presOf" srcId="{79688E1A-3D55-4EA1-9FEC-FA016B3C81D3}" destId="{3D1F1B0C-74C7-444F-878A-54E95E6F7D48}" srcOrd="0" destOrd="0" presId="urn:microsoft.com/office/officeart/2005/8/layout/radial2"/>
    <dgm:cxn modelId="{B548E3C7-4501-474F-B57A-CA3F54B85124}" type="presOf" srcId="{73379E4B-7393-4697-86A3-92214FAF8DB2}" destId="{8956153E-EA58-4E50-86E9-EF611E7C3984}" srcOrd="0" destOrd="0" presId="urn:microsoft.com/office/officeart/2005/8/layout/radial2"/>
    <dgm:cxn modelId="{AB468E30-D3B5-4DCD-881B-5E5110AC9DEF}" srcId="{5097755B-F252-42BB-BC81-189129CFA584}" destId="{D646F233-2499-40C1-B269-1CF9469B0AC1}" srcOrd="2" destOrd="0" parTransId="{F5162919-B6DF-40B9-931A-341CFAE91540}" sibTransId="{84B568F0-6F24-4AFD-BA72-274D434477F1}"/>
    <dgm:cxn modelId="{D5F3FF4A-8D5A-418C-BCA7-6D54331753BB}" type="presOf" srcId="{5097755B-F252-42BB-BC81-189129CFA584}" destId="{4AE31C91-E60B-4474-A322-1B06364275DD}" srcOrd="0" destOrd="0" presId="urn:microsoft.com/office/officeart/2005/8/layout/radial2"/>
    <dgm:cxn modelId="{F29940E9-8FED-4A57-B00C-D050DDD0CC2C}" srcId="{5097755B-F252-42BB-BC81-189129CFA584}" destId="{C531D287-8903-49F9-80A8-0B5893A400FD}" srcOrd="0" destOrd="0" parTransId="{38C90EC2-630D-4CE1-9946-2BF109FB7712}" sibTransId="{50154D81-7F79-40AF-B873-A1FF737A6627}"/>
    <dgm:cxn modelId="{8635A1E0-93D0-461B-8BEB-2D137A57D6CD}" type="presOf" srcId="{38C90EC2-630D-4CE1-9946-2BF109FB7712}" destId="{5228867C-D687-4CE2-91DE-B364A6D180BB}" srcOrd="0" destOrd="0" presId="urn:microsoft.com/office/officeart/2005/8/layout/radial2"/>
    <dgm:cxn modelId="{21F32C9B-FB91-4887-8806-8E4B26102493}" type="presOf" srcId="{00CC69B0-5AD5-4D04-9BCA-AF2F0C97095E}" destId="{81C07FFA-891C-4EAF-89D6-4E1AE57A2539}" srcOrd="0" destOrd="0" presId="urn:microsoft.com/office/officeart/2005/8/layout/radial2"/>
    <dgm:cxn modelId="{BA2057A8-BA82-40F4-869A-0EA65FDD7B50}" type="presOf" srcId="{C531D287-8903-49F9-80A8-0B5893A400FD}" destId="{E32D6D9E-EE68-4FBF-8F8C-E44C04A6DA75}" srcOrd="0" destOrd="0" presId="urn:microsoft.com/office/officeart/2005/8/layout/radial2"/>
    <dgm:cxn modelId="{72FD3321-7376-4A5C-80BA-BE73C9CF5C7E}" type="presParOf" srcId="{4AE31C91-E60B-4474-A322-1B06364275DD}" destId="{6D41BCF9-D1B0-4AF6-9DE3-7767BBEF4895}" srcOrd="0" destOrd="0" presId="urn:microsoft.com/office/officeart/2005/8/layout/radial2"/>
    <dgm:cxn modelId="{25BD4B99-8981-485F-9022-54C028CD8D84}" type="presParOf" srcId="{6D41BCF9-D1B0-4AF6-9DE3-7767BBEF4895}" destId="{C7092B60-BBEB-4032-9242-A6464964C797}" srcOrd="0" destOrd="0" presId="urn:microsoft.com/office/officeart/2005/8/layout/radial2"/>
    <dgm:cxn modelId="{91894CFE-1A68-42CA-84B0-4C5540BA0F82}" type="presParOf" srcId="{C7092B60-BBEB-4032-9242-A6464964C797}" destId="{F543131D-913A-4CF8-8838-6DF0E6BA5245}" srcOrd="0" destOrd="0" presId="urn:microsoft.com/office/officeart/2005/8/layout/radial2"/>
    <dgm:cxn modelId="{E72ADAB2-E3A6-4285-B25D-2764E149D1B0}" type="presParOf" srcId="{C7092B60-BBEB-4032-9242-A6464964C797}" destId="{33DAD9E5-A30D-451E-A2B2-A3979EE5546F}" srcOrd="1" destOrd="0" presId="urn:microsoft.com/office/officeart/2005/8/layout/radial2"/>
    <dgm:cxn modelId="{F6CF3D11-BA2C-481B-9335-6D5C9B072E25}" type="presParOf" srcId="{6D41BCF9-D1B0-4AF6-9DE3-7767BBEF4895}" destId="{5228867C-D687-4CE2-91DE-B364A6D180BB}" srcOrd="1" destOrd="0" presId="urn:microsoft.com/office/officeart/2005/8/layout/radial2"/>
    <dgm:cxn modelId="{3A230458-EC4C-4E5E-93AD-EF4F82131DDA}" type="presParOf" srcId="{6D41BCF9-D1B0-4AF6-9DE3-7767BBEF4895}" destId="{01FBCC29-EFA7-46B1-B7EE-9CCC6325A59E}" srcOrd="2" destOrd="0" presId="urn:microsoft.com/office/officeart/2005/8/layout/radial2"/>
    <dgm:cxn modelId="{3FFE8C57-9207-4B05-8A41-5C6CC37AEDCD}" type="presParOf" srcId="{01FBCC29-EFA7-46B1-B7EE-9CCC6325A59E}" destId="{E32D6D9E-EE68-4FBF-8F8C-E44C04A6DA75}" srcOrd="0" destOrd="0" presId="urn:microsoft.com/office/officeart/2005/8/layout/radial2"/>
    <dgm:cxn modelId="{8AF1221A-3465-4360-AAE9-2281D10ECAA7}" type="presParOf" srcId="{01FBCC29-EFA7-46B1-B7EE-9CCC6325A59E}" destId="{62021A2E-D84C-4622-9CBB-CDFF2BA3F8B6}" srcOrd="1" destOrd="0" presId="urn:microsoft.com/office/officeart/2005/8/layout/radial2"/>
    <dgm:cxn modelId="{E3BB3D1E-7D0E-42A2-8890-215A4EB65E88}" type="presParOf" srcId="{6D41BCF9-D1B0-4AF6-9DE3-7767BBEF4895}" destId="{25A2680D-607B-448D-8896-64745D95521B}" srcOrd="3" destOrd="0" presId="urn:microsoft.com/office/officeart/2005/8/layout/radial2"/>
    <dgm:cxn modelId="{70AFF1F7-4D25-47FC-98BC-637450CB81CB}" type="presParOf" srcId="{6D41BCF9-D1B0-4AF6-9DE3-7767BBEF4895}" destId="{B560027A-933F-462B-AA51-0E9779C47B87}" srcOrd="4" destOrd="0" presId="urn:microsoft.com/office/officeart/2005/8/layout/radial2"/>
    <dgm:cxn modelId="{DE8FB213-9A92-4473-974B-DE82B853D84E}" type="presParOf" srcId="{B560027A-933F-462B-AA51-0E9779C47B87}" destId="{81C07FFA-891C-4EAF-89D6-4E1AE57A2539}" srcOrd="0" destOrd="0" presId="urn:microsoft.com/office/officeart/2005/8/layout/radial2"/>
    <dgm:cxn modelId="{617C2D72-B37E-44B0-9BD2-7A0D452DFB75}" type="presParOf" srcId="{B560027A-933F-462B-AA51-0E9779C47B87}" destId="{E570FD51-E0D6-4258-AB2F-73C1CB300D14}" srcOrd="1" destOrd="0" presId="urn:microsoft.com/office/officeart/2005/8/layout/radial2"/>
    <dgm:cxn modelId="{2DCF97C2-7EF1-48A9-888A-7FD15717EC18}" type="presParOf" srcId="{6D41BCF9-D1B0-4AF6-9DE3-7767BBEF4895}" destId="{FA08E637-6D07-4AC6-9587-E5DFD5D9EE80}" srcOrd="5" destOrd="0" presId="urn:microsoft.com/office/officeart/2005/8/layout/radial2"/>
    <dgm:cxn modelId="{CCA77031-94DC-4B85-9B42-09174011F230}" type="presParOf" srcId="{6D41BCF9-D1B0-4AF6-9DE3-7767BBEF4895}" destId="{6B766959-01E1-4CD9-BAE8-B6EE6CBA6F6B}" srcOrd="6" destOrd="0" presId="urn:microsoft.com/office/officeart/2005/8/layout/radial2"/>
    <dgm:cxn modelId="{BB37A115-ABD8-46CC-A23A-BF9EAC80637C}" type="presParOf" srcId="{6B766959-01E1-4CD9-BAE8-B6EE6CBA6F6B}" destId="{1BB17ECA-D047-46A2-B541-32E14087822C}" srcOrd="0" destOrd="0" presId="urn:microsoft.com/office/officeart/2005/8/layout/radial2"/>
    <dgm:cxn modelId="{CE26349E-325C-482A-8E67-44D1147D505C}" type="presParOf" srcId="{6B766959-01E1-4CD9-BAE8-B6EE6CBA6F6B}" destId="{D878176C-6296-4DD3-AB37-8A88070184A9}" srcOrd="1" destOrd="0" presId="urn:microsoft.com/office/officeart/2005/8/layout/radial2"/>
    <dgm:cxn modelId="{C0E1D9DC-2DF5-467E-A2AE-9E3C3C15D11B}" type="presParOf" srcId="{6D41BCF9-D1B0-4AF6-9DE3-7767BBEF4895}" destId="{3D1F1B0C-74C7-444F-878A-54E95E6F7D48}" srcOrd="7" destOrd="0" presId="urn:microsoft.com/office/officeart/2005/8/layout/radial2"/>
    <dgm:cxn modelId="{40ADC62A-7CB6-41C6-B251-F072DC948360}" type="presParOf" srcId="{6D41BCF9-D1B0-4AF6-9DE3-7767BBEF4895}" destId="{938E9B76-844A-44B3-990D-BFDB610B25E6}" srcOrd="8" destOrd="0" presId="urn:microsoft.com/office/officeart/2005/8/layout/radial2"/>
    <dgm:cxn modelId="{DD8E86BC-95D3-4691-ADCC-4FAE7097C60F}" type="presParOf" srcId="{938E9B76-844A-44B3-990D-BFDB610B25E6}" destId="{8956153E-EA58-4E50-86E9-EF611E7C3984}" srcOrd="0" destOrd="0" presId="urn:microsoft.com/office/officeart/2005/8/layout/radial2"/>
    <dgm:cxn modelId="{1E8E00F7-5650-4655-B234-9686914257D8}" type="presParOf" srcId="{938E9B76-844A-44B3-990D-BFDB610B25E6}" destId="{C680463A-1EB7-43B5-A107-06AEBDC0F60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F1B0C-74C7-444F-878A-54E95E6F7D48}">
      <dsp:nvSpPr>
        <dsp:cNvPr id="0" name=""/>
        <dsp:cNvSpPr/>
      </dsp:nvSpPr>
      <dsp:spPr>
        <a:xfrm rot="3707769">
          <a:off x="2091121" y="3954663"/>
          <a:ext cx="1018382" cy="48339"/>
        </a:xfrm>
        <a:custGeom>
          <a:avLst/>
          <a:gdLst/>
          <a:ahLst/>
          <a:cxnLst/>
          <a:rect l="0" t="0" r="0" b="0"/>
          <a:pathLst>
            <a:path>
              <a:moveTo>
                <a:pt x="0" y="24169"/>
              </a:moveTo>
              <a:lnTo>
                <a:pt x="1018382" y="241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8E637-6D07-4AC6-9587-E5DFD5D9EE80}">
      <dsp:nvSpPr>
        <dsp:cNvPr id="0" name=""/>
        <dsp:cNvSpPr/>
      </dsp:nvSpPr>
      <dsp:spPr>
        <a:xfrm rot="1480823">
          <a:off x="2659117" y="3279505"/>
          <a:ext cx="788154" cy="48339"/>
        </a:xfrm>
        <a:custGeom>
          <a:avLst/>
          <a:gdLst/>
          <a:ahLst/>
          <a:cxnLst/>
          <a:rect l="0" t="0" r="0" b="0"/>
          <a:pathLst>
            <a:path>
              <a:moveTo>
                <a:pt x="0" y="24169"/>
              </a:moveTo>
              <a:lnTo>
                <a:pt x="788154" y="241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2680D-607B-448D-8896-64745D95521B}">
      <dsp:nvSpPr>
        <dsp:cNvPr id="0" name=""/>
        <dsp:cNvSpPr/>
      </dsp:nvSpPr>
      <dsp:spPr>
        <a:xfrm rot="20476297">
          <a:off x="2673967" y="2409024"/>
          <a:ext cx="798858" cy="48339"/>
        </a:xfrm>
        <a:custGeom>
          <a:avLst/>
          <a:gdLst/>
          <a:ahLst/>
          <a:cxnLst/>
          <a:rect l="0" t="0" r="0" b="0"/>
          <a:pathLst>
            <a:path>
              <a:moveTo>
                <a:pt x="0" y="24169"/>
              </a:moveTo>
              <a:lnTo>
                <a:pt x="798858" y="241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8867C-D687-4CE2-91DE-B364A6D180BB}">
      <dsp:nvSpPr>
        <dsp:cNvPr id="0" name=""/>
        <dsp:cNvSpPr/>
      </dsp:nvSpPr>
      <dsp:spPr>
        <a:xfrm rot="17873084">
          <a:off x="2162588" y="1740479"/>
          <a:ext cx="721024" cy="48339"/>
        </a:xfrm>
        <a:custGeom>
          <a:avLst/>
          <a:gdLst/>
          <a:ahLst/>
          <a:cxnLst/>
          <a:rect l="0" t="0" r="0" b="0"/>
          <a:pathLst>
            <a:path>
              <a:moveTo>
                <a:pt x="0" y="24169"/>
              </a:moveTo>
              <a:lnTo>
                <a:pt x="721024" y="24169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AD9E5-A30D-451E-A2B2-A3979EE5546F}">
      <dsp:nvSpPr>
        <dsp:cNvPr id="0" name=""/>
        <dsp:cNvSpPr/>
      </dsp:nvSpPr>
      <dsp:spPr>
        <a:xfrm>
          <a:off x="1107206" y="1802685"/>
          <a:ext cx="1738242" cy="177807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D6D9E-EE68-4FBF-8F8C-E44C04A6DA75}">
      <dsp:nvSpPr>
        <dsp:cNvPr id="0" name=""/>
        <dsp:cNvSpPr/>
      </dsp:nvSpPr>
      <dsp:spPr>
        <a:xfrm>
          <a:off x="2350990" y="240149"/>
          <a:ext cx="1280165" cy="1280165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Weinland Park</a:t>
          </a:r>
          <a:endParaRPr lang="en-US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8466" y="427625"/>
        <a:ext cx="905213" cy="905213"/>
      </dsp:txXfrm>
    </dsp:sp>
    <dsp:sp modelId="{81C07FFA-891C-4EAF-89D6-4E1AE57A2539}">
      <dsp:nvSpPr>
        <dsp:cNvPr id="0" name=""/>
        <dsp:cNvSpPr/>
      </dsp:nvSpPr>
      <dsp:spPr>
        <a:xfrm>
          <a:off x="3417785" y="1459342"/>
          <a:ext cx="1280165" cy="1280165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Near- East</a:t>
          </a:r>
          <a:endParaRPr lang="en-US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5261" y="1646818"/>
        <a:ext cx="905213" cy="905213"/>
      </dsp:txXfrm>
    </dsp:sp>
    <dsp:sp modelId="{1BB17ECA-D047-46A2-B541-32E14087822C}">
      <dsp:nvSpPr>
        <dsp:cNvPr id="0" name=""/>
        <dsp:cNvSpPr/>
      </dsp:nvSpPr>
      <dsp:spPr>
        <a:xfrm>
          <a:off x="3352803" y="3095412"/>
          <a:ext cx="1280165" cy="1280165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Franklinton Mount Carmel</a:t>
          </a:r>
          <a:endParaRPr lang="en-US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0279" y="3282888"/>
        <a:ext cx="905213" cy="905213"/>
      </dsp:txXfrm>
    </dsp:sp>
    <dsp:sp modelId="{8956153E-EA58-4E50-86E9-EF611E7C3984}">
      <dsp:nvSpPr>
        <dsp:cNvPr id="0" name=""/>
        <dsp:cNvSpPr/>
      </dsp:nvSpPr>
      <dsp:spPr>
        <a:xfrm>
          <a:off x="2503387" y="4351573"/>
          <a:ext cx="1280165" cy="1280165"/>
        </a:xfrm>
        <a:prstGeom prst="ellipse">
          <a:avLst/>
        </a:prstGeom>
        <a:solidFill>
          <a:schemeClr val="accent1">
            <a:lumMod val="20000"/>
            <a:lumOff val="80000"/>
            <a:alpha val="6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Southside</a:t>
          </a:r>
        </a:p>
      </dsp:txBody>
      <dsp:txXfrm>
        <a:off x="2690863" y="4539049"/>
        <a:ext cx="905213" cy="905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0.28636</cdr:x>
      <cdr:y>0.59649</cdr:y>
    </cdr:from>
    <cdr:to>
      <cdr:x>0.40006</cdr:x>
      <cdr:y>0.80702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02961" y="2590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0.28636</cdr:x>
      <cdr:y>0.68421</cdr:y>
    </cdr:from>
    <cdr:to>
      <cdr:x>0.40006</cdr:x>
      <cdr:y>0.89474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02961" y="2971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infant died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0.5002</cdr:x>
      <cdr:y>0.05263</cdr:y>
    </cdr:from>
    <cdr:to>
      <cdr:x>0.6139</cdr:x>
      <cdr:y>0.26316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22725" y="228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 smtClean="0"/>
            <a:t>15/1000 IMR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0.59495</cdr:x>
      <cdr:y>0.61404</cdr:y>
    </cdr:from>
    <cdr:to>
      <cdr:x>0.70865</cdr:x>
      <cdr:y>0.82456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784725" y="2667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3/1000 IMR</a:t>
          </a:r>
          <a:endParaRPr lang="en-US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0.60555</cdr:x>
      <cdr:y>0.01019</cdr:y>
    </cdr:from>
    <cdr:to>
      <cdr:x>1</cdr:x>
      <cdr:y>0.08574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220570" y="42544"/>
          <a:ext cx="3400634" cy="315425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80% reduction in infant mortality </a:t>
          </a:r>
          <a:endParaRPr lang="en-US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0.76048</cdr:x>
      <cdr:y>0.34319</cdr:y>
    </cdr:from>
    <cdr:to>
      <cdr:x>0.87418</cdr:x>
      <cdr:y>0.55372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16021" y="149062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D689A7-67E1-40D2-80C6-FED77FBC7DB5}" type="datetimeFigureOut">
              <a:rPr lang="en-US"/>
              <a:pPr>
                <a:defRPr/>
              </a:pPr>
              <a:t>10/6/2017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18655D-0E62-44EA-BB77-24E9B99587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699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F5F3C3-0483-4F26-8C1F-CF3442334E6D}" type="datetimeFigureOut">
              <a:rPr lang="en-US"/>
              <a:pPr>
                <a:defRPr/>
              </a:pPr>
              <a:t>10/6/2017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E37552-27B9-4AE5-9BA7-1996636E8C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53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Weinland</a:t>
            </a:r>
            <a:r>
              <a:rPr lang="en-US" baseline="0" dirty="0" smtClean="0"/>
              <a:t> Park zip code has changed from orange to yellow. Still too many red areas.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693F6-72D2-407C-A30F-9772EBA0BD1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38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BF9EF-4C4A-4AD0-8111-192DF1E038A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234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7C458-3AF7-2443-907C-BCC5B55F5C8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15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BF9EF-4C4A-4AD0-8111-192DF1E038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8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rporate Title Hoz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1426029" y="3429000"/>
            <a:ext cx="6335486" cy="92055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54785" y="4362090"/>
            <a:ext cx="3877974" cy="428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340" y="6074507"/>
            <a:ext cx="2591320" cy="37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083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34925" y="6453188"/>
            <a:ext cx="4826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69C68D7-4E82-4AD4-B701-D735FC9E44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t="28969"/>
          <a:stretch/>
        </p:blipFill>
        <p:spPr bwMode="auto">
          <a:xfrm>
            <a:off x="-1588" y="0"/>
            <a:ext cx="8882743" cy="174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34925" y="6453188"/>
            <a:ext cx="4826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69C68D7-4E82-4AD4-B701-D735FC9E44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-1588" y="0"/>
            <a:ext cx="9145588" cy="142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1588" y="6716713"/>
            <a:ext cx="9145588" cy="142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840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No Leaves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34925" y="6453188"/>
            <a:ext cx="4826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69C68D7-4E82-4AD4-B701-D735FC9E44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-1588" y="0"/>
            <a:ext cx="9145588" cy="142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1588" y="6716713"/>
            <a:ext cx="9145588" cy="142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9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74296" y="2634598"/>
            <a:ext cx="6966858" cy="792162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34925" y="6453188"/>
            <a:ext cx="4826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69C68D7-4E82-4AD4-B701-D735FC9E44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34925" y="6453188"/>
            <a:ext cx="4826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69C68D7-4E82-4AD4-B701-D735FC9E44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34925" y="6453188"/>
            <a:ext cx="4826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69C68D7-4E82-4AD4-B701-D735FC9E44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1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t="28969"/>
          <a:stretch/>
        </p:blipFill>
        <p:spPr bwMode="auto">
          <a:xfrm>
            <a:off x="-1588" y="0"/>
            <a:ext cx="8882743" cy="174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-1588" y="0"/>
            <a:ext cx="9145588" cy="142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-1588" y="6716713"/>
            <a:ext cx="9145588" cy="142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80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No Leaves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34925" y="6453188"/>
            <a:ext cx="4826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69C68D7-4E82-4AD4-B701-D735FC9E44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-1588" y="0"/>
            <a:ext cx="9145588" cy="142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-1588" y="6716713"/>
            <a:ext cx="9145588" cy="142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72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ox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771900" y="869949"/>
            <a:ext cx="4940299" cy="4721225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4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600"/>
              </a:spcBef>
              <a:defRPr sz="2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43"/>
          <p:cNvSpPr>
            <a:spLocks noGrp="1"/>
          </p:cNvSpPr>
          <p:nvPr>
            <p:ph type="title"/>
          </p:nvPr>
        </p:nvSpPr>
        <p:spPr>
          <a:xfrm>
            <a:off x="428625" y="732525"/>
            <a:ext cx="3181350" cy="17342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tIns="91440" bIns="91440" anchor="t">
            <a:noAutofit/>
          </a:bodyPr>
          <a:lstStyle>
            <a:lvl1pPr marL="0" algn="r" defTabSz="914400" rtl="0" eaLnBrk="1" latinLnBrk="0" hangingPunct="1">
              <a:lnSpc>
                <a:spcPct val="85000"/>
              </a:lnSpc>
              <a:defRPr lang="en-US" sz="3400" b="1" kern="1200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44"/>
          <p:cNvSpPr>
            <a:spLocks noGrp="1"/>
          </p:cNvSpPr>
          <p:nvPr userDrawn="1"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787DCE5C-D191-4037-823F-C1DD70E97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,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3"/>
          <p:cNvSpPr>
            <a:spLocks noGrp="1"/>
          </p:cNvSpPr>
          <p:nvPr>
            <p:ph type="title"/>
          </p:nvPr>
        </p:nvSpPr>
        <p:spPr>
          <a:xfrm>
            <a:off x="457199" y="258283"/>
            <a:ext cx="3976577" cy="831682"/>
          </a:xfrm>
          <a:prstGeom prst="rect">
            <a:avLst/>
          </a:prstGeom>
        </p:spPr>
        <p:txBody>
          <a:bodyPr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81013" y="1258214"/>
            <a:ext cx="3949012" cy="5179162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6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600"/>
              </a:spcBef>
              <a:defRPr sz="2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4"/>
          <p:cNvSpPr>
            <a:spLocks noGrp="1"/>
          </p:cNvSpPr>
          <p:nvPr userDrawn="1"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90D5EC4B-24DC-495A-8D58-FF90D51872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,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3"/>
          <p:cNvSpPr>
            <a:spLocks noGrp="1"/>
          </p:cNvSpPr>
          <p:nvPr>
            <p:ph type="title"/>
          </p:nvPr>
        </p:nvSpPr>
        <p:spPr>
          <a:xfrm>
            <a:off x="4891323" y="258283"/>
            <a:ext cx="3960062" cy="831682"/>
          </a:xfrm>
          <a:prstGeom prst="rect">
            <a:avLst/>
          </a:prstGeom>
        </p:spPr>
        <p:txBody>
          <a:bodyPr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912250" y="1241990"/>
            <a:ext cx="3932611" cy="4935526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6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600"/>
              </a:spcBef>
              <a:defRPr sz="2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4"/>
          <p:cNvSpPr>
            <a:spLocks noGrp="1"/>
          </p:cNvSpPr>
          <p:nvPr userDrawn="1"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90D5EC4B-24DC-495A-8D58-FF90D51872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rportate Title Ver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4333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4288970" y="729348"/>
            <a:ext cx="4474030" cy="92055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88970" y="1681245"/>
            <a:ext cx="3877974" cy="428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752" y="6074507"/>
            <a:ext cx="2591320" cy="37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, Phot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3"/>
          <p:cNvSpPr>
            <a:spLocks noGrp="1"/>
          </p:cNvSpPr>
          <p:nvPr>
            <p:ph type="title"/>
          </p:nvPr>
        </p:nvSpPr>
        <p:spPr>
          <a:xfrm>
            <a:off x="457200" y="4149969"/>
            <a:ext cx="2764302" cy="1740468"/>
          </a:xfrm>
          <a:prstGeom prst="rect">
            <a:avLst/>
          </a:prstGeom>
        </p:spPr>
        <p:txBody>
          <a:bodyPr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418448" y="4149969"/>
            <a:ext cx="5293751" cy="2195543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6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600"/>
              </a:spcBef>
              <a:defRPr sz="2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Slide Number Placeholder 44"/>
          <p:cNvSpPr>
            <a:spLocks noGrp="1"/>
          </p:cNvSpPr>
          <p:nvPr userDrawn="1"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7400800F-6717-4201-B242-8F4B626712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C43B-A861-A749-A799-FF4ACEC021AB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C2EE-A094-9843-8FFC-5956308AB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0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920191"/>
            <a:ext cx="2062686" cy="2918162"/>
          </a:xfrm>
        </p:spPr>
        <p:txBody>
          <a:bodyPr anchor="t" anchorCtr="0"/>
          <a:lstStyle>
            <a:lvl1pPr algn="r"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34925" y="6453188"/>
            <a:ext cx="4826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69C68D7-4E82-4AD4-B701-D735FC9E44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95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earch Title Hoz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1426029" y="2976086"/>
            <a:ext cx="6335486" cy="92055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54785" y="3909176"/>
            <a:ext cx="3877974" cy="428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340" y="6074507"/>
            <a:ext cx="2591320" cy="37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929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earch Title Ver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son\Documents\Work\Client_File_Backups\OSUMC\2013 Rebrand Templates\06-10-2013 Rebrand Templates\ResearchTitleVert_W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50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4288970" y="729348"/>
            <a:ext cx="4474030" cy="92055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88970" y="1681245"/>
            <a:ext cx="3877974" cy="428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Rectangle 1"/>
          <p:cNvSpPr/>
          <p:nvPr userDrawn="1"/>
        </p:nvSpPr>
        <p:spPr bwMode="white">
          <a:xfrm>
            <a:off x="5922335" y="5879805"/>
            <a:ext cx="2838893" cy="73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752" y="6074507"/>
            <a:ext cx="2591320" cy="37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950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3"/>
          <p:cNvSpPr>
            <a:spLocks noGrp="1"/>
          </p:cNvSpPr>
          <p:nvPr>
            <p:ph type="title"/>
          </p:nvPr>
        </p:nvSpPr>
        <p:spPr>
          <a:xfrm>
            <a:off x="457200" y="240134"/>
            <a:ext cx="8229600" cy="79216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7200" y="1250950"/>
            <a:ext cx="8255000" cy="433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600"/>
              </a:spcBef>
              <a:defRPr sz="2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44"/>
          <p:cNvSpPr>
            <a:spLocks noGrp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F44216FD-6AB8-4CAA-AE87-D3440EC6B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3"/>
          <p:cNvSpPr>
            <a:spLocks noGrp="1"/>
          </p:cNvSpPr>
          <p:nvPr>
            <p:ph type="title"/>
          </p:nvPr>
        </p:nvSpPr>
        <p:spPr>
          <a:xfrm>
            <a:off x="457200" y="240134"/>
            <a:ext cx="8229600" cy="79216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7200" y="1250950"/>
            <a:ext cx="8255000" cy="433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600"/>
              </a:spcBef>
              <a:defRPr sz="2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44"/>
          <p:cNvSpPr>
            <a:spLocks noGrp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F44216FD-6AB8-4CAA-AE87-D3440EC6B7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 bwMode="white">
          <a:xfrm>
            <a:off x="6528391" y="6039293"/>
            <a:ext cx="2541181" cy="64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78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 - No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-1588" y="0"/>
            <a:ext cx="9145588" cy="142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-1588" y="6716713"/>
            <a:ext cx="9145588" cy="142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Placeholder 43"/>
          <p:cNvSpPr>
            <a:spLocks noGrp="1"/>
          </p:cNvSpPr>
          <p:nvPr>
            <p:ph type="title"/>
          </p:nvPr>
        </p:nvSpPr>
        <p:spPr>
          <a:xfrm>
            <a:off x="457200" y="240134"/>
            <a:ext cx="8229600" cy="79216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7200" y="1250950"/>
            <a:ext cx="8255000" cy="433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600"/>
              </a:spcBef>
              <a:defRPr sz="2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44"/>
          <p:cNvSpPr>
            <a:spLocks noGrp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F44216FD-6AB8-4CAA-AE87-D3440EC6B7F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726513" y="6284187"/>
            <a:ext cx="2240825" cy="321860"/>
            <a:chOff x="487363" y="2840038"/>
            <a:chExt cx="8167687" cy="1173162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487363" y="2843213"/>
              <a:ext cx="8167687" cy="116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531813" y="2892425"/>
              <a:ext cx="803275" cy="1068387"/>
            </a:xfrm>
            <a:custGeom>
              <a:avLst/>
              <a:gdLst>
                <a:gd name="T0" fmla="*/ 126 w 506"/>
                <a:gd name="T1" fmla="*/ 172 h 673"/>
                <a:gd name="T2" fmla="*/ 175 w 506"/>
                <a:gd name="T3" fmla="*/ 125 h 673"/>
                <a:gd name="T4" fmla="*/ 333 w 506"/>
                <a:gd name="T5" fmla="*/ 125 h 673"/>
                <a:gd name="T6" fmla="*/ 383 w 506"/>
                <a:gd name="T7" fmla="*/ 172 h 673"/>
                <a:gd name="T8" fmla="*/ 383 w 506"/>
                <a:gd name="T9" fmla="*/ 500 h 673"/>
                <a:gd name="T10" fmla="*/ 333 w 506"/>
                <a:gd name="T11" fmla="*/ 548 h 673"/>
                <a:gd name="T12" fmla="*/ 175 w 506"/>
                <a:gd name="T13" fmla="*/ 548 h 673"/>
                <a:gd name="T14" fmla="*/ 126 w 506"/>
                <a:gd name="T15" fmla="*/ 500 h 673"/>
                <a:gd name="T16" fmla="*/ 126 w 506"/>
                <a:gd name="T17" fmla="*/ 172 h 673"/>
                <a:gd name="T18" fmla="*/ 126 w 506"/>
                <a:gd name="T19" fmla="*/ 172 h 673"/>
                <a:gd name="T20" fmla="*/ 506 w 506"/>
                <a:gd name="T21" fmla="*/ 120 h 673"/>
                <a:gd name="T22" fmla="*/ 385 w 506"/>
                <a:gd name="T23" fmla="*/ 0 h 673"/>
                <a:gd name="T24" fmla="*/ 123 w 506"/>
                <a:gd name="T25" fmla="*/ 0 h 673"/>
                <a:gd name="T26" fmla="*/ 0 w 506"/>
                <a:gd name="T27" fmla="*/ 120 h 673"/>
                <a:gd name="T28" fmla="*/ 0 w 506"/>
                <a:gd name="T29" fmla="*/ 552 h 673"/>
                <a:gd name="T30" fmla="*/ 123 w 506"/>
                <a:gd name="T31" fmla="*/ 673 h 673"/>
                <a:gd name="T32" fmla="*/ 385 w 506"/>
                <a:gd name="T33" fmla="*/ 673 h 673"/>
                <a:gd name="T34" fmla="*/ 506 w 506"/>
                <a:gd name="T35" fmla="*/ 552 h 673"/>
                <a:gd name="T36" fmla="*/ 506 w 506"/>
                <a:gd name="T37" fmla="*/ 120 h 673"/>
                <a:gd name="T38" fmla="*/ 506 w 506"/>
                <a:gd name="T39" fmla="*/ 12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6" h="673">
                  <a:moveTo>
                    <a:pt x="126" y="172"/>
                  </a:moveTo>
                  <a:lnTo>
                    <a:pt x="175" y="125"/>
                  </a:lnTo>
                  <a:lnTo>
                    <a:pt x="333" y="125"/>
                  </a:lnTo>
                  <a:lnTo>
                    <a:pt x="383" y="172"/>
                  </a:lnTo>
                  <a:lnTo>
                    <a:pt x="383" y="500"/>
                  </a:lnTo>
                  <a:lnTo>
                    <a:pt x="333" y="548"/>
                  </a:lnTo>
                  <a:lnTo>
                    <a:pt x="175" y="548"/>
                  </a:lnTo>
                  <a:lnTo>
                    <a:pt x="126" y="500"/>
                  </a:lnTo>
                  <a:lnTo>
                    <a:pt x="126" y="172"/>
                  </a:lnTo>
                  <a:lnTo>
                    <a:pt x="126" y="172"/>
                  </a:lnTo>
                  <a:close/>
                  <a:moveTo>
                    <a:pt x="506" y="120"/>
                  </a:moveTo>
                  <a:lnTo>
                    <a:pt x="385" y="0"/>
                  </a:lnTo>
                  <a:lnTo>
                    <a:pt x="123" y="0"/>
                  </a:lnTo>
                  <a:lnTo>
                    <a:pt x="0" y="120"/>
                  </a:lnTo>
                  <a:lnTo>
                    <a:pt x="0" y="552"/>
                  </a:lnTo>
                  <a:lnTo>
                    <a:pt x="123" y="673"/>
                  </a:lnTo>
                  <a:lnTo>
                    <a:pt x="385" y="673"/>
                  </a:lnTo>
                  <a:lnTo>
                    <a:pt x="506" y="552"/>
                  </a:lnTo>
                  <a:lnTo>
                    <a:pt x="506" y="120"/>
                  </a:lnTo>
                  <a:lnTo>
                    <a:pt x="506" y="120"/>
                  </a:lnTo>
                  <a:close/>
                </a:path>
              </a:pathLst>
            </a:custGeom>
            <a:solidFill>
              <a:srgbClr val="B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487363" y="2840038"/>
              <a:ext cx="8167687" cy="1169989"/>
            </a:xfrm>
            <a:custGeom>
              <a:avLst/>
              <a:gdLst>
                <a:gd name="T0" fmla="*/ 397 w 2178"/>
                <a:gd name="T1" fmla="*/ 289 h 312"/>
                <a:gd name="T2" fmla="*/ 430 w 2178"/>
                <a:gd name="T3" fmla="*/ 253 h 312"/>
                <a:gd name="T4" fmla="*/ 493 w 2178"/>
                <a:gd name="T5" fmla="*/ 256 h 312"/>
                <a:gd name="T6" fmla="*/ 535 w 2178"/>
                <a:gd name="T7" fmla="*/ 289 h 312"/>
                <a:gd name="T8" fmla="*/ 608 w 2178"/>
                <a:gd name="T9" fmla="*/ 282 h 312"/>
                <a:gd name="T10" fmla="*/ 678 w 2178"/>
                <a:gd name="T11" fmla="*/ 225 h 312"/>
                <a:gd name="T12" fmla="*/ 660 w 2178"/>
                <a:gd name="T13" fmla="*/ 232 h 312"/>
                <a:gd name="T14" fmla="*/ 761 w 2178"/>
                <a:gd name="T15" fmla="*/ 289 h 312"/>
                <a:gd name="T16" fmla="*/ 814 w 2178"/>
                <a:gd name="T17" fmla="*/ 282 h 312"/>
                <a:gd name="T18" fmla="*/ 858 w 2178"/>
                <a:gd name="T19" fmla="*/ 225 h 312"/>
                <a:gd name="T20" fmla="*/ 923 w 2178"/>
                <a:gd name="T21" fmla="*/ 289 h 312"/>
                <a:gd name="T22" fmla="*/ 941 w 2178"/>
                <a:gd name="T23" fmla="*/ 257 h 312"/>
                <a:gd name="T24" fmla="*/ 1061 w 2178"/>
                <a:gd name="T25" fmla="*/ 289 h 312"/>
                <a:gd name="T26" fmla="*/ 1103 w 2178"/>
                <a:gd name="T27" fmla="*/ 282 h 312"/>
                <a:gd name="T28" fmla="*/ 1182 w 2178"/>
                <a:gd name="T29" fmla="*/ 277 h 312"/>
                <a:gd name="T30" fmla="*/ 1197 w 2178"/>
                <a:gd name="T31" fmla="*/ 232 h 312"/>
                <a:gd name="T32" fmla="*/ 1287 w 2178"/>
                <a:gd name="T33" fmla="*/ 289 h 312"/>
                <a:gd name="T34" fmla="*/ 1351 w 2178"/>
                <a:gd name="T35" fmla="*/ 225 h 312"/>
                <a:gd name="T36" fmla="*/ 1367 w 2178"/>
                <a:gd name="T37" fmla="*/ 232 h 312"/>
                <a:gd name="T38" fmla="*/ 1433 w 2178"/>
                <a:gd name="T39" fmla="*/ 264 h 312"/>
                <a:gd name="T40" fmla="*/ 59 w 2178"/>
                <a:gd name="T41" fmla="*/ 0 h 312"/>
                <a:gd name="T42" fmla="*/ 61 w 2178"/>
                <a:gd name="T43" fmla="*/ 307 h 312"/>
                <a:gd name="T44" fmla="*/ 150 w 2178"/>
                <a:gd name="T45" fmla="*/ 238 h 312"/>
                <a:gd name="T46" fmla="*/ 147 w 2178"/>
                <a:gd name="T47" fmla="*/ 80 h 312"/>
                <a:gd name="T48" fmla="*/ 1628 w 2178"/>
                <a:gd name="T49" fmla="*/ 46 h 312"/>
                <a:gd name="T50" fmla="*/ 1515 w 2178"/>
                <a:gd name="T51" fmla="*/ 107 h 312"/>
                <a:gd name="T52" fmla="*/ 1518 w 2178"/>
                <a:gd name="T53" fmla="*/ 39 h 312"/>
                <a:gd name="T54" fmla="*/ 1438 w 2178"/>
                <a:gd name="T55" fmla="*/ 117 h 312"/>
                <a:gd name="T56" fmla="*/ 1441 w 2178"/>
                <a:gd name="T57" fmla="*/ 107 h 312"/>
                <a:gd name="T58" fmla="*/ 1713 w 2178"/>
                <a:gd name="T59" fmla="*/ 48 h 312"/>
                <a:gd name="T60" fmla="*/ 1634 w 2178"/>
                <a:gd name="T61" fmla="*/ 46 h 312"/>
                <a:gd name="T62" fmla="*/ 1974 w 2178"/>
                <a:gd name="T63" fmla="*/ 107 h 312"/>
                <a:gd name="T64" fmla="*/ 2066 w 2178"/>
                <a:gd name="T65" fmla="*/ 109 h 312"/>
                <a:gd name="T66" fmla="*/ 2122 w 2178"/>
                <a:gd name="T67" fmla="*/ 82 h 312"/>
                <a:gd name="T68" fmla="*/ 2138 w 2178"/>
                <a:gd name="T69" fmla="*/ 39 h 312"/>
                <a:gd name="T70" fmla="*/ 1953 w 2178"/>
                <a:gd name="T71" fmla="*/ 94 h 312"/>
                <a:gd name="T72" fmla="*/ 1920 w 2178"/>
                <a:gd name="T73" fmla="*/ 107 h 312"/>
                <a:gd name="T74" fmla="*/ 1855 w 2178"/>
                <a:gd name="T75" fmla="*/ 98 h 312"/>
                <a:gd name="T76" fmla="*/ 1819 w 2178"/>
                <a:gd name="T77" fmla="*/ 48 h 312"/>
                <a:gd name="T78" fmla="*/ 1839 w 2178"/>
                <a:gd name="T79" fmla="*/ 73 h 312"/>
                <a:gd name="T80" fmla="*/ 1784 w 2178"/>
                <a:gd name="T81" fmla="*/ 61 h 312"/>
                <a:gd name="T82" fmla="*/ 1741 w 2178"/>
                <a:gd name="T83" fmla="*/ 48 h 312"/>
                <a:gd name="T84" fmla="*/ 1323 w 2178"/>
                <a:gd name="T85" fmla="*/ 80 h 312"/>
                <a:gd name="T86" fmla="*/ 1342 w 2178"/>
                <a:gd name="T87" fmla="*/ 39 h 312"/>
                <a:gd name="T88" fmla="*/ 557 w 2178"/>
                <a:gd name="T89" fmla="*/ 106 h 312"/>
                <a:gd name="T90" fmla="*/ 557 w 2178"/>
                <a:gd name="T91" fmla="*/ 49 h 312"/>
                <a:gd name="T92" fmla="*/ 566 w 2178"/>
                <a:gd name="T93" fmla="*/ 95 h 312"/>
                <a:gd name="T94" fmla="*/ 327 w 2178"/>
                <a:gd name="T95" fmla="*/ 28 h 312"/>
                <a:gd name="T96" fmla="*/ 399 w 2178"/>
                <a:gd name="T97" fmla="*/ 40 h 312"/>
                <a:gd name="T98" fmla="*/ 757 w 2178"/>
                <a:gd name="T99" fmla="*/ 109 h 312"/>
                <a:gd name="T100" fmla="*/ 768 w 2178"/>
                <a:gd name="T101" fmla="*/ 71 h 312"/>
                <a:gd name="T102" fmla="*/ 750 w 2178"/>
                <a:gd name="T103" fmla="*/ 116 h 312"/>
                <a:gd name="T104" fmla="*/ 480 w 2178"/>
                <a:gd name="T105" fmla="*/ 107 h 312"/>
                <a:gd name="T106" fmla="*/ 445 w 2178"/>
                <a:gd name="T107" fmla="*/ 39 h 312"/>
                <a:gd name="T108" fmla="*/ 1226 w 2178"/>
                <a:gd name="T109" fmla="*/ 107 h 312"/>
                <a:gd name="T110" fmla="*/ 1200 w 2178"/>
                <a:gd name="T111" fmla="*/ 39 h 312"/>
                <a:gd name="T112" fmla="*/ 1093 w 2178"/>
                <a:gd name="T113" fmla="*/ 107 h 312"/>
                <a:gd name="T114" fmla="*/ 1147 w 2178"/>
                <a:gd name="T115" fmla="*/ 116 h 312"/>
                <a:gd name="T116" fmla="*/ 1168 w 2178"/>
                <a:gd name="T117" fmla="*/ 39 h 312"/>
                <a:gd name="T118" fmla="*/ 1011 w 2178"/>
                <a:gd name="T119" fmla="*/ 27 h 312"/>
                <a:gd name="T120" fmla="*/ 984 w 2178"/>
                <a:gd name="T121" fmla="*/ 91 h 312"/>
                <a:gd name="T122" fmla="*/ 806 w 2178"/>
                <a:gd name="T123" fmla="*/ 46 h 312"/>
                <a:gd name="T124" fmla="*/ 890 w 2178"/>
                <a:gd name="T125" fmla="*/ 11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78" h="312">
                  <a:moveTo>
                    <a:pt x="393" y="278"/>
                  </a:moveTo>
                  <a:cubicBezTo>
                    <a:pt x="378" y="225"/>
                    <a:pt x="378" y="225"/>
                    <a:pt x="378" y="225"/>
                  </a:cubicBezTo>
                  <a:cubicBezTo>
                    <a:pt x="371" y="225"/>
                    <a:pt x="371" y="225"/>
                    <a:pt x="371" y="225"/>
                  </a:cubicBezTo>
                  <a:cubicBezTo>
                    <a:pt x="357" y="278"/>
                    <a:pt x="357" y="278"/>
                    <a:pt x="357" y="278"/>
                  </a:cubicBezTo>
                  <a:cubicBezTo>
                    <a:pt x="343" y="225"/>
                    <a:pt x="343" y="225"/>
                    <a:pt x="343" y="225"/>
                  </a:cubicBezTo>
                  <a:cubicBezTo>
                    <a:pt x="334" y="225"/>
                    <a:pt x="334" y="225"/>
                    <a:pt x="334" y="225"/>
                  </a:cubicBezTo>
                  <a:cubicBezTo>
                    <a:pt x="352" y="289"/>
                    <a:pt x="352" y="289"/>
                    <a:pt x="352" y="289"/>
                  </a:cubicBezTo>
                  <a:cubicBezTo>
                    <a:pt x="361" y="289"/>
                    <a:pt x="361" y="289"/>
                    <a:pt x="361" y="289"/>
                  </a:cubicBezTo>
                  <a:cubicBezTo>
                    <a:pt x="375" y="237"/>
                    <a:pt x="375" y="237"/>
                    <a:pt x="375" y="237"/>
                  </a:cubicBezTo>
                  <a:cubicBezTo>
                    <a:pt x="389" y="289"/>
                    <a:pt x="389" y="289"/>
                    <a:pt x="389" y="289"/>
                  </a:cubicBezTo>
                  <a:cubicBezTo>
                    <a:pt x="397" y="289"/>
                    <a:pt x="397" y="289"/>
                    <a:pt x="397" y="289"/>
                  </a:cubicBezTo>
                  <a:cubicBezTo>
                    <a:pt x="416" y="225"/>
                    <a:pt x="416" y="225"/>
                    <a:pt x="416" y="225"/>
                  </a:cubicBezTo>
                  <a:cubicBezTo>
                    <a:pt x="407" y="225"/>
                    <a:pt x="407" y="225"/>
                    <a:pt x="407" y="225"/>
                  </a:cubicBezTo>
                  <a:lnTo>
                    <a:pt x="393" y="278"/>
                  </a:lnTo>
                  <a:close/>
                  <a:moveTo>
                    <a:pt x="422" y="289"/>
                  </a:moveTo>
                  <a:cubicBezTo>
                    <a:pt x="464" y="289"/>
                    <a:pt x="464" y="289"/>
                    <a:pt x="464" y="289"/>
                  </a:cubicBezTo>
                  <a:cubicBezTo>
                    <a:pt x="464" y="282"/>
                    <a:pt x="464" y="282"/>
                    <a:pt x="464" y="282"/>
                  </a:cubicBezTo>
                  <a:cubicBezTo>
                    <a:pt x="430" y="282"/>
                    <a:pt x="430" y="282"/>
                    <a:pt x="430" y="282"/>
                  </a:cubicBezTo>
                  <a:cubicBezTo>
                    <a:pt x="430" y="260"/>
                    <a:pt x="430" y="260"/>
                    <a:pt x="430" y="260"/>
                  </a:cubicBezTo>
                  <a:cubicBezTo>
                    <a:pt x="463" y="260"/>
                    <a:pt x="463" y="260"/>
                    <a:pt x="463" y="260"/>
                  </a:cubicBezTo>
                  <a:cubicBezTo>
                    <a:pt x="463" y="253"/>
                    <a:pt x="463" y="253"/>
                    <a:pt x="463" y="253"/>
                  </a:cubicBezTo>
                  <a:cubicBezTo>
                    <a:pt x="430" y="253"/>
                    <a:pt x="430" y="253"/>
                    <a:pt x="430" y="253"/>
                  </a:cubicBezTo>
                  <a:cubicBezTo>
                    <a:pt x="430" y="232"/>
                    <a:pt x="430" y="232"/>
                    <a:pt x="430" y="232"/>
                  </a:cubicBezTo>
                  <a:cubicBezTo>
                    <a:pt x="464" y="232"/>
                    <a:pt x="464" y="232"/>
                    <a:pt x="464" y="232"/>
                  </a:cubicBezTo>
                  <a:cubicBezTo>
                    <a:pt x="464" y="225"/>
                    <a:pt x="464" y="225"/>
                    <a:pt x="464" y="225"/>
                  </a:cubicBezTo>
                  <a:cubicBezTo>
                    <a:pt x="422" y="225"/>
                    <a:pt x="422" y="225"/>
                    <a:pt x="422" y="225"/>
                  </a:cubicBezTo>
                  <a:lnTo>
                    <a:pt x="422" y="289"/>
                  </a:lnTo>
                  <a:close/>
                  <a:moveTo>
                    <a:pt x="527" y="225"/>
                  </a:moveTo>
                  <a:cubicBezTo>
                    <a:pt x="517" y="225"/>
                    <a:pt x="517" y="225"/>
                    <a:pt x="517" y="225"/>
                  </a:cubicBezTo>
                  <a:cubicBezTo>
                    <a:pt x="498" y="251"/>
                    <a:pt x="498" y="251"/>
                    <a:pt x="498" y="251"/>
                  </a:cubicBezTo>
                  <a:cubicBezTo>
                    <a:pt x="479" y="225"/>
                    <a:pt x="479" y="225"/>
                    <a:pt x="479" y="225"/>
                  </a:cubicBezTo>
                  <a:cubicBezTo>
                    <a:pt x="470" y="225"/>
                    <a:pt x="470" y="225"/>
                    <a:pt x="470" y="225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68" y="289"/>
                    <a:pt x="468" y="289"/>
                    <a:pt x="468" y="289"/>
                  </a:cubicBezTo>
                  <a:cubicBezTo>
                    <a:pt x="478" y="289"/>
                    <a:pt x="478" y="289"/>
                    <a:pt x="478" y="289"/>
                  </a:cubicBezTo>
                  <a:cubicBezTo>
                    <a:pt x="498" y="262"/>
                    <a:pt x="498" y="262"/>
                    <a:pt x="498" y="262"/>
                  </a:cubicBezTo>
                  <a:cubicBezTo>
                    <a:pt x="519" y="289"/>
                    <a:pt x="519" y="289"/>
                    <a:pt x="519" y="289"/>
                  </a:cubicBezTo>
                  <a:cubicBezTo>
                    <a:pt x="528" y="289"/>
                    <a:pt x="528" y="289"/>
                    <a:pt x="528" y="289"/>
                  </a:cubicBezTo>
                  <a:cubicBezTo>
                    <a:pt x="503" y="256"/>
                    <a:pt x="503" y="256"/>
                    <a:pt x="503" y="256"/>
                  </a:cubicBezTo>
                  <a:lnTo>
                    <a:pt x="527" y="225"/>
                  </a:lnTo>
                  <a:close/>
                  <a:moveTo>
                    <a:pt x="580" y="275"/>
                  </a:moveTo>
                  <a:cubicBezTo>
                    <a:pt x="543" y="225"/>
                    <a:pt x="543" y="225"/>
                    <a:pt x="543" y="225"/>
                  </a:cubicBezTo>
                  <a:cubicBezTo>
                    <a:pt x="535" y="225"/>
                    <a:pt x="535" y="225"/>
                    <a:pt x="535" y="225"/>
                  </a:cubicBezTo>
                  <a:cubicBezTo>
                    <a:pt x="535" y="289"/>
                    <a:pt x="535" y="289"/>
                    <a:pt x="535" y="289"/>
                  </a:cubicBezTo>
                  <a:cubicBezTo>
                    <a:pt x="543" y="289"/>
                    <a:pt x="543" y="289"/>
                    <a:pt x="543" y="289"/>
                  </a:cubicBezTo>
                  <a:cubicBezTo>
                    <a:pt x="543" y="238"/>
                    <a:pt x="543" y="238"/>
                    <a:pt x="543" y="238"/>
                  </a:cubicBezTo>
                  <a:cubicBezTo>
                    <a:pt x="580" y="289"/>
                    <a:pt x="580" y="289"/>
                    <a:pt x="580" y="289"/>
                  </a:cubicBezTo>
                  <a:cubicBezTo>
                    <a:pt x="588" y="289"/>
                    <a:pt x="588" y="289"/>
                    <a:pt x="588" y="289"/>
                  </a:cubicBezTo>
                  <a:cubicBezTo>
                    <a:pt x="588" y="225"/>
                    <a:pt x="588" y="225"/>
                    <a:pt x="588" y="225"/>
                  </a:cubicBezTo>
                  <a:cubicBezTo>
                    <a:pt x="580" y="225"/>
                    <a:pt x="580" y="225"/>
                    <a:pt x="580" y="225"/>
                  </a:cubicBezTo>
                  <a:lnTo>
                    <a:pt x="580" y="275"/>
                  </a:lnTo>
                  <a:close/>
                  <a:moveTo>
                    <a:pt x="600" y="289"/>
                  </a:moveTo>
                  <a:cubicBezTo>
                    <a:pt x="642" y="289"/>
                    <a:pt x="642" y="289"/>
                    <a:pt x="642" y="289"/>
                  </a:cubicBezTo>
                  <a:cubicBezTo>
                    <a:pt x="642" y="282"/>
                    <a:pt x="642" y="282"/>
                    <a:pt x="642" y="282"/>
                  </a:cubicBezTo>
                  <a:cubicBezTo>
                    <a:pt x="608" y="282"/>
                    <a:pt x="608" y="282"/>
                    <a:pt x="608" y="282"/>
                  </a:cubicBezTo>
                  <a:cubicBezTo>
                    <a:pt x="608" y="260"/>
                    <a:pt x="608" y="260"/>
                    <a:pt x="608" y="260"/>
                  </a:cubicBezTo>
                  <a:cubicBezTo>
                    <a:pt x="641" y="260"/>
                    <a:pt x="641" y="260"/>
                    <a:pt x="641" y="260"/>
                  </a:cubicBezTo>
                  <a:cubicBezTo>
                    <a:pt x="641" y="253"/>
                    <a:pt x="641" y="253"/>
                    <a:pt x="641" y="253"/>
                  </a:cubicBezTo>
                  <a:cubicBezTo>
                    <a:pt x="608" y="253"/>
                    <a:pt x="608" y="253"/>
                    <a:pt x="608" y="253"/>
                  </a:cubicBezTo>
                  <a:cubicBezTo>
                    <a:pt x="608" y="232"/>
                    <a:pt x="608" y="232"/>
                    <a:pt x="608" y="232"/>
                  </a:cubicBezTo>
                  <a:cubicBezTo>
                    <a:pt x="642" y="232"/>
                    <a:pt x="642" y="232"/>
                    <a:pt x="642" y="232"/>
                  </a:cubicBezTo>
                  <a:cubicBezTo>
                    <a:pt x="642" y="225"/>
                    <a:pt x="642" y="225"/>
                    <a:pt x="642" y="225"/>
                  </a:cubicBezTo>
                  <a:cubicBezTo>
                    <a:pt x="600" y="225"/>
                    <a:pt x="600" y="225"/>
                    <a:pt x="600" y="225"/>
                  </a:cubicBezTo>
                  <a:lnTo>
                    <a:pt x="600" y="289"/>
                  </a:lnTo>
                  <a:close/>
                  <a:moveTo>
                    <a:pt x="698" y="244"/>
                  </a:moveTo>
                  <a:cubicBezTo>
                    <a:pt x="698" y="233"/>
                    <a:pt x="690" y="225"/>
                    <a:pt x="678" y="225"/>
                  </a:cubicBezTo>
                  <a:cubicBezTo>
                    <a:pt x="652" y="225"/>
                    <a:pt x="652" y="225"/>
                    <a:pt x="652" y="225"/>
                  </a:cubicBezTo>
                  <a:cubicBezTo>
                    <a:pt x="652" y="289"/>
                    <a:pt x="652" y="289"/>
                    <a:pt x="652" y="289"/>
                  </a:cubicBezTo>
                  <a:cubicBezTo>
                    <a:pt x="660" y="289"/>
                    <a:pt x="660" y="289"/>
                    <a:pt x="660" y="289"/>
                  </a:cubicBezTo>
                  <a:cubicBezTo>
                    <a:pt x="660" y="264"/>
                    <a:pt x="660" y="264"/>
                    <a:pt x="660" y="264"/>
                  </a:cubicBezTo>
                  <a:cubicBezTo>
                    <a:pt x="673" y="264"/>
                    <a:pt x="673" y="264"/>
                    <a:pt x="673" y="264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99" y="289"/>
                    <a:pt x="699" y="289"/>
                    <a:pt x="699" y="289"/>
                  </a:cubicBezTo>
                  <a:cubicBezTo>
                    <a:pt x="682" y="263"/>
                    <a:pt x="682" y="263"/>
                    <a:pt x="682" y="263"/>
                  </a:cubicBezTo>
                  <a:cubicBezTo>
                    <a:pt x="690" y="262"/>
                    <a:pt x="698" y="256"/>
                    <a:pt x="698" y="244"/>
                  </a:cubicBezTo>
                  <a:close/>
                  <a:moveTo>
                    <a:pt x="660" y="257"/>
                  </a:moveTo>
                  <a:cubicBezTo>
                    <a:pt x="660" y="232"/>
                    <a:pt x="660" y="232"/>
                    <a:pt x="660" y="232"/>
                  </a:cubicBezTo>
                  <a:cubicBezTo>
                    <a:pt x="677" y="232"/>
                    <a:pt x="677" y="232"/>
                    <a:pt x="677" y="232"/>
                  </a:cubicBezTo>
                  <a:cubicBezTo>
                    <a:pt x="685" y="232"/>
                    <a:pt x="690" y="237"/>
                    <a:pt x="690" y="244"/>
                  </a:cubicBezTo>
                  <a:cubicBezTo>
                    <a:pt x="690" y="252"/>
                    <a:pt x="685" y="257"/>
                    <a:pt x="677" y="257"/>
                  </a:cubicBezTo>
                  <a:lnTo>
                    <a:pt x="660" y="257"/>
                  </a:lnTo>
                  <a:close/>
                  <a:moveTo>
                    <a:pt x="762" y="274"/>
                  </a:moveTo>
                  <a:cubicBezTo>
                    <a:pt x="742" y="225"/>
                    <a:pt x="742" y="225"/>
                    <a:pt x="742" y="225"/>
                  </a:cubicBezTo>
                  <a:cubicBezTo>
                    <a:pt x="731" y="225"/>
                    <a:pt x="731" y="225"/>
                    <a:pt x="731" y="225"/>
                  </a:cubicBezTo>
                  <a:cubicBezTo>
                    <a:pt x="731" y="289"/>
                    <a:pt x="731" y="289"/>
                    <a:pt x="731" y="289"/>
                  </a:cubicBezTo>
                  <a:cubicBezTo>
                    <a:pt x="739" y="289"/>
                    <a:pt x="739" y="289"/>
                    <a:pt x="739" y="289"/>
                  </a:cubicBezTo>
                  <a:cubicBezTo>
                    <a:pt x="739" y="235"/>
                    <a:pt x="739" y="235"/>
                    <a:pt x="739" y="235"/>
                  </a:cubicBezTo>
                  <a:cubicBezTo>
                    <a:pt x="761" y="289"/>
                    <a:pt x="761" y="289"/>
                    <a:pt x="761" y="289"/>
                  </a:cubicBezTo>
                  <a:cubicBezTo>
                    <a:pt x="764" y="289"/>
                    <a:pt x="764" y="289"/>
                    <a:pt x="764" y="289"/>
                  </a:cubicBezTo>
                  <a:cubicBezTo>
                    <a:pt x="786" y="235"/>
                    <a:pt x="786" y="235"/>
                    <a:pt x="786" y="235"/>
                  </a:cubicBezTo>
                  <a:cubicBezTo>
                    <a:pt x="786" y="289"/>
                    <a:pt x="786" y="289"/>
                    <a:pt x="786" y="289"/>
                  </a:cubicBezTo>
                  <a:cubicBezTo>
                    <a:pt x="794" y="289"/>
                    <a:pt x="794" y="289"/>
                    <a:pt x="794" y="289"/>
                  </a:cubicBezTo>
                  <a:cubicBezTo>
                    <a:pt x="794" y="225"/>
                    <a:pt x="794" y="225"/>
                    <a:pt x="794" y="225"/>
                  </a:cubicBezTo>
                  <a:cubicBezTo>
                    <a:pt x="782" y="225"/>
                    <a:pt x="782" y="225"/>
                    <a:pt x="782" y="225"/>
                  </a:cubicBezTo>
                  <a:lnTo>
                    <a:pt x="762" y="274"/>
                  </a:lnTo>
                  <a:close/>
                  <a:moveTo>
                    <a:pt x="806" y="289"/>
                  </a:moveTo>
                  <a:cubicBezTo>
                    <a:pt x="848" y="289"/>
                    <a:pt x="848" y="289"/>
                    <a:pt x="848" y="289"/>
                  </a:cubicBezTo>
                  <a:cubicBezTo>
                    <a:pt x="848" y="282"/>
                    <a:pt x="848" y="282"/>
                    <a:pt x="848" y="282"/>
                  </a:cubicBezTo>
                  <a:cubicBezTo>
                    <a:pt x="814" y="282"/>
                    <a:pt x="814" y="282"/>
                    <a:pt x="814" y="282"/>
                  </a:cubicBezTo>
                  <a:cubicBezTo>
                    <a:pt x="814" y="260"/>
                    <a:pt x="814" y="260"/>
                    <a:pt x="814" y="260"/>
                  </a:cubicBezTo>
                  <a:cubicBezTo>
                    <a:pt x="847" y="260"/>
                    <a:pt x="847" y="260"/>
                    <a:pt x="847" y="260"/>
                  </a:cubicBezTo>
                  <a:cubicBezTo>
                    <a:pt x="847" y="253"/>
                    <a:pt x="847" y="253"/>
                    <a:pt x="847" y="253"/>
                  </a:cubicBezTo>
                  <a:cubicBezTo>
                    <a:pt x="814" y="253"/>
                    <a:pt x="814" y="253"/>
                    <a:pt x="814" y="253"/>
                  </a:cubicBezTo>
                  <a:cubicBezTo>
                    <a:pt x="814" y="232"/>
                    <a:pt x="814" y="232"/>
                    <a:pt x="814" y="232"/>
                  </a:cubicBezTo>
                  <a:cubicBezTo>
                    <a:pt x="848" y="232"/>
                    <a:pt x="848" y="232"/>
                    <a:pt x="848" y="232"/>
                  </a:cubicBezTo>
                  <a:cubicBezTo>
                    <a:pt x="848" y="225"/>
                    <a:pt x="848" y="225"/>
                    <a:pt x="848" y="225"/>
                  </a:cubicBezTo>
                  <a:cubicBezTo>
                    <a:pt x="806" y="225"/>
                    <a:pt x="806" y="225"/>
                    <a:pt x="806" y="225"/>
                  </a:cubicBezTo>
                  <a:lnTo>
                    <a:pt x="806" y="289"/>
                  </a:lnTo>
                  <a:close/>
                  <a:moveTo>
                    <a:pt x="880" y="225"/>
                  </a:moveTo>
                  <a:cubicBezTo>
                    <a:pt x="858" y="225"/>
                    <a:pt x="858" y="225"/>
                    <a:pt x="858" y="225"/>
                  </a:cubicBezTo>
                  <a:cubicBezTo>
                    <a:pt x="858" y="289"/>
                    <a:pt x="858" y="289"/>
                    <a:pt x="858" y="289"/>
                  </a:cubicBezTo>
                  <a:cubicBezTo>
                    <a:pt x="880" y="289"/>
                    <a:pt x="880" y="289"/>
                    <a:pt x="880" y="289"/>
                  </a:cubicBezTo>
                  <a:cubicBezTo>
                    <a:pt x="900" y="289"/>
                    <a:pt x="913" y="275"/>
                    <a:pt x="913" y="257"/>
                  </a:cubicBezTo>
                  <a:cubicBezTo>
                    <a:pt x="913" y="239"/>
                    <a:pt x="900" y="225"/>
                    <a:pt x="880" y="225"/>
                  </a:cubicBezTo>
                  <a:close/>
                  <a:moveTo>
                    <a:pt x="880" y="282"/>
                  </a:moveTo>
                  <a:cubicBezTo>
                    <a:pt x="866" y="282"/>
                    <a:pt x="866" y="282"/>
                    <a:pt x="866" y="282"/>
                  </a:cubicBezTo>
                  <a:cubicBezTo>
                    <a:pt x="866" y="232"/>
                    <a:pt x="866" y="232"/>
                    <a:pt x="866" y="232"/>
                  </a:cubicBezTo>
                  <a:cubicBezTo>
                    <a:pt x="880" y="232"/>
                    <a:pt x="880" y="232"/>
                    <a:pt x="880" y="232"/>
                  </a:cubicBezTo>
                  <a:cubicBezTo>
                    <a:pt x="896" y="232"/>
                    <a:pt x="905" y="243"/>
                    <a:pt x="905" y="257"/>
                  </a:cubicBezTo>
                  <a:cubicBezTo>
                    <a:pt x="905" y="271"/>
                    <a:pt x="896" y="282"/>
                    <a:pt x="880" y="282"/>
                  </a:cubicBezTo>
                  <a:close/>
                  <a:moveTo>
                    <a:pt x="923" y="289"/>
                  </a:moveTo>
                  <a:cubicBezTo>
                    <a:pt x="931" y="289"/>
                    <a:pt x="931" y="289"/>
                    <a:pt x="931" y="289"/>
                  </a:cubicBezTo>
                  <a:cubicBezTo>
                    <a:pt x="931" y="225"/>
                    <a:pt x="931" y="225"/>
                    <a:pt x="931" y="225"/>
                  </a:cubicBezTo>
                  <a:cubicBezTo>
                    <a:pt x="923" y="225"/>
                    <a:pt x="923" y="225"/>
                    <a:pt x="923" y="225"/>
                  </a:cubicBezTo>
                  <a:lnTo>
                    <a:pt x="923" y="289"/>
                  </a:lnTo>
                  <a:close/>
                  <a:moveTo>
                    <a:pt x="974" y="283"/>
                  </a:moveTo>
                  <a:cubicBezTo>
                    <a:pt x="960" y="283"/>
                    <a:pt x="949" y="272"/>
                    <a:pt x="949" y="257"/>
                  </a:cubicBezTo>
                  <a:cubicBezTo>
                    <a:pt x="949" y="242"/>
                    <a:pt x="960" y="231"/>
                    <a:pt x="974" y="231"/>
                  </a:cubicBezTo>
                  <a:cubicBezTo>
                    <a:pt x="981" y="231"/>
                    <a:pt x="988" y="235"/>
                    <a:pt x="992" y="240"/>
                  </a:cubicBezTo>
                  <a:cubicBezTo>
                    <a:pt x="998" y="237"/>
                    <a:pt x="998" y="237"/>
                    <a:pt x="998" y="237"/>
                  </a:cubicBezTo>
                  <a:cubicBezTo>
                    <a:pt x="993" y="229"/>
                    <a:pt x="985" y="224"/>
                    <a:pt x="974" y="224"/>
                  </a:cubicBezTo>
                  <a:cubicBezTo>
                    <a:pt x="956" y="224"/>
                    <a:pt x="941" y="237"/>
                    <a:pt x="941" y="257"/>
                  </a:cubicBezTo>
                  <a:cubicBezTo>
                    <a:pt x="941" y="277"/>
                    <a:pt x="956" y="290"/>
                    <a:pt x="974" y="290"/>
                  </a:cubicBezTo>
                  <a:cubicBezTo>
                    <a:pt x="985" y="290"/>
                    <a:pt x="993" y="285"/>
                    <a:pt x="998" y="277"/>
                  </a:cubicBezTo>
                  <a:cubicBezTo>
                    <a:pt x="992" y="274"/>
                    <a:pt x="992" y="274"/>
                    <a:pt x="992" y="274"/>
                  </a:cubicBezTo>
                  <a:cubicBezTo>
                    <a:pt x="988" y="279"/>
                    <a:pt x="981" y="283"/>
                    <a:pt x="974" y="283"/>
                  </a:cubicBezTo>
                  <a:close/>
                  <a:moveTo>
                    <a:pt x="1025" y="225"/>
                  </a:moveTo>
                  <a:cubicBezTo>
                    <a:pt x="999" y="289"/>
                    <a:pt x="999" y="289"/>
                    <a:pt x="999" y="289"/>
                  </a:cubicBezTo>
                  <a:cubicBezTo>
                    <a:pt x="1008" y="289"/>
                    <a:pt x="1008" y="289"/>
                    <a:pt x="1008" y="289"/>
                  </a:cubicBezTo>
                  <a:cubicBezTo>
                    <a:pt x="1014" y="275"/>
                    <a:pt x="1014" y="275"/>
                    <a:pt x="1014" y="275"/>
                  </a:cubicBezTo>
                  <a:cubicBezTo>
                    <a:pt x="1046" y="275"/>
                    <a:pt x="1046" y="275"/>
                    <a:pt x="1046" y="275"/>
                  </a:cubicBezTo>
                  <a:cubicBezTo>
                    <a:pt x="1052" y="289"/>
                    <a:pt x="1052" y="289"/>
                    <a:pt x="1052" y="289"/>
                  </a:cubicBezTo>
                  <a:cubicBezTo>
                    <a:pt x="1061" y="289"/>
                    <a:pt x="1061" y="289"/>
                    <a:pt x="1061" y="289"/>
                  </a:cubicBezTo>
                  <a:cubicBezTo>
                    <a:pt x="1035" y="225"/>
                    <a:pt x="1035" y="225"/>
                    <a:pt x="1035" y="225"/>
                  </a:cubicBezTo>
                  <a:lnTo>
                    <a:pt x="1025" y="225"/>
                  </a:lnTo>
                  <a:close/>
                  <a:moveTo>
                    <a:pt x="1017" y="268"/>
                  </a:moveTo>
                  <a:cubicBezTo>
                    <a:pt x="1030" y="233"/>
                    <a:pt x="1030" y="233"/>
                    <a:pt x="1030" y="233"/>
                  </a:cubicBezTo>
                  <a:cubicBezTo>
                    <a:pt x="1044" y="268"/>
                    <a:pt x="1044" y="268"/>
                    <a:pt x="1044" y="268"/>
                  </a:cubicBezTo>
                  <a:lnTo>
                    <a:pt x="1017" y="268"/>
                  </a:lnTo>
                  <a:close/>
                  <a:moveTo>
                    <a:pt x="1074" y="225"/>
                  </a:moveTo>
                  <a:cubicBezTo>
                    <a:pt x="1066" y="225"/>
                    <a:pt x="1066" y="225"/>
                    <a:pt x="1066" y="225"/>
                  </a:cubicBezTo>
                  <a:cubicBezTo>
                    <a:pt x="1066" y="289"/>
                    <a:pt x="1066" y="289"/>
                    <a:pt x="1066" y="289"/>
                  </a:cubicBezTo>
                  <a:cubicBezTo>
                    <a:pt x="1103" y="289"/>
                    <a:pt x="1103" y="289"/>
                    <a:pt x="1103" y="289"/>
                  </a:cubicBezTo>
                  <a:cubicBezTo>
                    <a:pt x="1103" y="282"/>
                    <a:pt x="1103" y="282"/>
                    <a:pt x="1103" y="282"/>
                  </a:cubicBezTo>
                  <a:cubicBezTo>
                    <a:pt x="1074" y="282"/>
                    <a:pt x="1074" y="282"/>
                    <a:pt x="1074" y="282"/>
                  </a:cubicBezTo>
                  <a:lnTo>
                    <a:pt x="1074" y="225"/>
                  </a:lnTo>
                  <a:close/>
                  <a:moveTo>
                    <a:pt x="1157" y="283"/>
                  </a:moveTo>
                  <a:cubicBezTo>
                    <a:pt x="1143" y="283"/>
                    <a:pt x="1133" y="272"/>
                    <a:pt x="1133" y="257"/>
                  </a:cubicBezTo>
                  <a:cubicBezTo>
                    <a:pt x="1133" y="242"/>
                    <a:pt x="1143" y="231"/>
                    <a:pt x="1157" y="231"/>
                  </a:cubicBezTo>
                  <a:cubicBezTo>
                    <a:pt x="1165" y="231"/>
                    <a:pt x="1171" y="235"/>
                    <a:pt x="1175" y="240"/>
                  </a:cubicBezTo>
                  <a:cubicBezTo>
                    <a:pt x="1182" y="237"/>
                    <a:pt x="1182" y="237"/>
                    <a:pt x="1182" y="237"/>
                  </a:cubicBezTo>
                  <a:cubicBezTo>
                    <a:pt x="1176" y="229"/>
                    <a:pt x="1169" y="224"/>
                    <a:pt x="1157" y="224"/>
                  </a:cubicBezTo>
                  <a:cubicBezTo>
                    <a:pt x="1139" y="224"/>
                    <a:pt x="1124" y="237"/>
                    <a:pt x="1124" y="257"/>
                  </a:cubicBezTo>
                  <a:cubicBezTo>
                    <a:pt x="1124" y="277"/>
                    <a:pt x="1139" y="290"/>
                    <a:pt x="1157" y="290"/>
                  </a:cubicBezTo>
                  <a:cubicBezTo>
                    <a:pt x="1169" y="290"/>
                    <a:pt x="1176" y="285"/>
                    <a:pt x="1182" y="277"/>
                  </a:cubicBezTo>
                  <a:cubicBezTo>
                    <a:pt x="1175" y="274"/>
                    <a:pt x="1175" y="274"/>
                    <a:pt x="1175" y="274"/>
                  </a:cubicBezTo>
                  <a:cubicBezTo>
                    <a:pt x="1171" y="279"/>
                    <a:pt x="1165" y="283"/>
                    <a:pt x="1157" y="283"/>
                  </a:cubicBezTo>
                  <a:close/>
                  <a:moveTo>
                    <a:pt x="1189" y="289"/>
                  </a:moveTo>
                  <a:cubicBezTo>
                    <a:pt x="1231" y="289"/>
                    <a:pt x="1231" y="289"/>
                    <a:pt x="1231" y="289"/>
                  </a:cubicBezTo>
                  <a:cubicBezTo>
                    <a:pt x="1231" y="282"/>
                    <a:pt x="1231" y="282"/>
                    <a:pt x="1231" y="282"/>
                  </a:cubicBezTo>
                  <a:cubicBezTo>
                    <a:pt x="1197" y="282"/>
                    <a:pt x="1197" y="282"/>
                    <a:pt x="1197" y="282"/>
                  </a:cubicBezTo>
                  <a:cubicBezTo>
                    <a:pt x="1197" y="260"/>
                    <a:pt x="1197" y="260"/>
                    <a:pt x="1197" y="260"/>
                  </a:cubicBezTo>
                  <a:cubicBezTo>
                    <a:pt x="1231" y="260"/>
                    <a:pt x="1231" y="260"/>
                    <a:pt x="1231" y="260"/>
                  </a:cubicBezTo>
                  <a:cubicBezTo>
                    <a:pt x="1231" y="253"/>
                    <a:pt x="1231" y="253"/>
                    <a:pt x="1231" y="253"/>
                  </a:cubicBezTo>
                  <a:cubicBezTo>
                    <a:pt x="1197" y="253"/>
                    <a:pt x="1197" y="253"/>
                    <a:pt x="1197" y="253"/>
                  </a:cubicBezTo>
                  <a:cubicBezTo>
                    <a:pt x="1197" y="232"/>
                    <a:pt x="1197" y="232"/>
                    <a:pt x="1197" y="232"/>
                  </a:cubicBezTo>
                  <a:cubicBezTo>
                    <a:pt x="1231" y="232"/>
                    <a:pt x="1231" y="232"/>
                    <a:pt x="1231" y="232"/>
                  </a:cubicBezTo>
                  <a:cubicBezTo>
                    <a:pt x="1231" y="225"/>
                    <a:pt x="1231" y="225"/>
                    <a:pt x="1231" y="225"/>
                  </a:cubicBezTo>
                  <a:cubicBezTo>
                    <a:pt x="1189" y="225"/>
                    <a:pt x="1189" y="225"/>
                    <a:pt x="1189" y="225"/>
                  </a:cubicBezTo>
                  <a:lnTo>
                    <a:pt x="1189" y="289"/>
                  </a:lnTo>
                  <a:close/>
                  <a:moveTo>
                    <a:pt x="1287" y="275"/>
                  </a:moveTo>
                  <a:cubicBezTo>
                    <a:pt x="1250" y="225"/>
                    <a:pt x="1250" y="225"/>
                    <a:pt x="1250" y="225"/>
                  </a:cubicBezTo>
                  <a:cubicBezTo>
                    <a:pt x="1242" y="225"/>
                    <a:pt x="1242" y="225"/>
                    <a:pt x="1242" y="225"/>
                  </a:cubicBezTo>
                  <a:cubicBezTo>
                    <a:pt x="1242" y="289"/>
                    <a:pt x="1242" y="289"/>
                    <a:pt x="1242" y="289"/>
                  </a:cubicBezTo>
                  <a:cubicBezTo>
                    <a:pt x="1250" y="289"/>
                    <a:pt x="1250" y="289"/>
                    <a:pt x="1250" y="289"/>
                  </a:cubicBezTo>
                  <a:cubicBezTo>
                    <a:pt x="1250" y="238"/>
                    <a:pt x="1250" y="238"/>
                    <a:pt x="1250" y="238"/>
                  </a:cubicBezTo>
                  <a:cubicBezTo>
                    <a:pt x="1287" y="289"/>
                    <a:pt x="1287" y="289"/>
                    <a:pt x="1287" y="289"/>
                  </a:cubicBezTo>
                  <a:cubicBezTo>
                    <a:pt x="1295" y="289"/>
                    <a:pt x="1295" y="289"/>
                    <a:pt x="1295" y="289"/>
                  </a:cubicBezTo>
                  <a:cubicBezTo>
                    <a:pt x="1295" y="225"/>
                    <a:pt x="1295" y="225"/>
                    <a:pt x="1295" y="225"/>
                  </a:cubicBezTo>
                  <a:cubicBezTo>
                    <a:pt x="1287" y="225"/>
                    <a:pt x="1287" y="225"/>
                    <a:pt x="1287" y="225"/>
                  </a:cubicBezTo>
                  <a:lnTo>
                    <a:pt x="1287" y="275"/>
                  </a:lnTo>
                  <a:close/>
                  <a:moveTo>
                    <a:pt x="1303" y="232"/>
                  </a:moveTo>
                  <a:cubicBezTo>
                    <a:pt x="1323" y="232"/>
                    <a:pt x="1323" y="232"/>
                    <a:pt x="1323" y="232"/>
                  </a:cubicBezTo>
                  <a:cubicBezTo>
                    <a:pt x="1323" y="289"/>
                    <a:pt x="1323" y="289"/>
                    <a:pt x="1323" y="289"/>
                  </a:cubicBezTo>
                  <a:cubicBezTo>
                    <a:pt x="1331" y="289"/>
                    <a:pt x="1331" y="289"/>
                    <a:pt x="1331" y="289"/>
                  </a:cubicBezTo>
                  <a:cubicBezTo>
                    <a:pt x="1331" y="232"/>
                    <a:pt x="1331" y="232"/>
                    <a:pt x="1331" y="232"/>
                  </a:cubicBezTo>
                  <a:cubicBezTo>
                    <a:pt x="1351" y="232"/>
                    <a:pt x="1351" y="232"/>
                    <a:pt x="1351" y="232"/>
                  </a:cubicBezTo>
                  <a:cubicBezTo>
                    <a:pt x="1351" y="225"/>
                    <a:pt x="1351" y="225"/>
                    <a:pt x="1351" y="225"/>
                  </a:cubicBezTo>
                  <a:cubicBezTo>
                    <a:pt x="1303" y="225"/>
                    <a:pt x="1303" y="225"/>
                    <a:pt x="1303" y="225"/>
                  </a:cubicBezTo>
                  <a:lnTo>
                    <a:pt x="1303" y="232"/>
                  </a:lnTo>
                  <a:close/>
                  <a:moveTo>
                    <a:pt x="1360" y="289"/>
                  </a:moveTo>
                  <a:cubicBezTo>
                    <a:pt x="1401" y="289"/>
                    <a:pt x="1401" y="289"/>
                    <a:pt x="1401" y="289"/>
                  </a:cubicBezTo>
                  <a:cubicBezTo>
                    <a:pt x="1401" y="282"/>
                    <a:pt x="1401" y="282"/>
                    <a:pt x="1401" y="282"/>
                  </a:cubicBezTo>
                  <a:cubicBezTo>
                    <a:pt x="1367" y="282"/>
                    <a:pt x="1367" y="282"/>
                    <a:pt x="1367" y="282"/>
                  </a:cubicBezTo>
                  <a:cubicBezTo>
                    <a:pt x="1367" y="260"/>
                    <a:pt x="1367" y="260"/>
                    <a:pt x="1367" y="260"/>
                  </a:cubicBezTo>
                  <a:cubicBezTo>
                    <a:pt x="1401" y="260"/>
                    <a:pt x="1401" y="260"/>
                    <a:pt x="1401" y="260"/>
                  </a:cubicBezTo>
                  <a:cubicBezTo>
                    <a:pt x="1401" y="253"/>
                    <a:pt x="1401" y="253"/>
                    <a:pt x="1401" y="253"/>
                  </a:cubicBezTo>
                  <a:cubicBezTo>
                    <a:pt x="1367" y="253"/>
                    <a:pt x="1367" y="253"/>
                    <a:pt x="1367" y="253"/>
                  </a:cubicBezTo>
                  <a:cubicBezTo>
                    <a:pt x="1367" y="232"/>
                    <a:pt x="1367" y="232"/>
                    <a:pt x="1367" y="232"/>
                  </a:cubicBezTo>
                  <a:cubicBezTo>
                    <a:pt x="1401" y="232"/>
                    <a:pt x="1401" y="232"/>
                    <a:pt x="1401" y="232"/>
                  </a:cubicBezTo>
                  <a:cubicBezTo>
                    <a:pt x="1401" y="225"/>
                    <a:pt x="1401" y="225"/>
                    <a:pt x="1401" y="225"/>
                  </a:cubicBezTo>
                  <a:cubicBezTo>
                    <a:pt x="1360" y="225"/>
                    <a:pt x="1360" y="225"/>
                    <a:pt x="1360" y="225"/>
                  </a:cubicBezTo>
                  <a:lnTo>
                    <a:pt x="1360" y="289"/>
                  </a:lnTo>
                  <a:close/>
                  <a:moveTo>
                    <a:pt x="1458" y="244"/>
                  </a:moveTo>
                  <a:cubicBezTo>
                    <a:pt x="1458" y="233"/>
                    <a:pt x="1449" y="225"/>
                    <a:pt x="1437" y="225"/>
                  </a:cubicBezTo>
                  <a:cubicBezTo>
                    <a:pt x="1412" y="225"/>
                    <a:pt x="1412" y="225"/>
                    <a:pt x="1412" y="225"/>
                  </a:cubicBezTo>
                  <a:cubicBezTo>
                    <a:pt x="1412" y="289"/>
                    <a:pt x="1412" y="289"/>
                    <a:pt x="1412" y="289"/>
                  </a:cubicBezTo>
                  <a:cubicBezTo>
                    <a:pt x="1420" y="289"/>
                    <a:pt x="1420" y="289"/>
                    <a:pt x="1420" y="289"/>
                  </a:cubicBezTo>
                  <a:cubicBezTo>
                    <a:pt x="1420" y="264"/>
                    <a:pt x="1420" y="264"/>
                    <a:pt x="1420" y="264"/>
                  </a:cubicBezTo>
                  <a:cubicBezTo>
                    <a:pt x="1433" y="264"/>
                    <a:pt x="1433" y="264"/>
                    <a:pt x="1433" y="264"/>
                  </a:cubicBezTo>
                  <a:cubicBezTo>
                    <a:pt x="1449" y="289"/>
                    <a:pt x="1449" y="289"/>
                    <a:pt x="1449" y="289"/>
                  </a:cubicBezTo>
                  <a:cubicBezTo>
                    <a:pt x="1458" y="289"/>
                    <a:pt x="1458" y="289"/>
                    <a:pt x="1458" y="289"/>
                  </a:cubicBezTo>
                  <a:cubicBezTo>
                    <a:pt x="1441" y="263"/>
                    <a:pt x="1441" y="263"/>
                    <a:pt x="1441" y="263"/>
                  </a:cubicBezTo>
                  <a:cubicBezTo>
                    <a:pt x="1450" y="262"/>
                    <a:pt x="1458" y="256"/>
                    <a:pt x="1458" y="244"/>
                  </a:cubicBezTo>
                  <a:close/>
                  <a:moveTo>
                    <a:pt x="1420" y="257"/>
                  </a:moveTo>
                  <a:cubicBezTo>
                    <a:pt x="1420" y="232"/>
                    <a:pt x="1420" y="232"/>
                    <a:pt x="1420" y="232"/>
                  </a:cubicBezTo>
                  <a:cubicBezTo>
                    <a:pt x="1437" y="232"/>
                    <a:pt x="1437" y="232"/>
                    <a:pt x="1437" y="232"/>
                  </a:cubicBezTo>
                  <a:cubicBezTo>
                    <a:pt x="1444" y="232"/>
                    <a:pt x="1449" y="237"/>
                    <a:pt x="1449" y="244"/>
                  </a:cubicBezTo>
                  <a:cubicBezTo>
                    <a:pt x="1449" y="252"/>
                    <a:pt x="1444" y="257"/>
                    <a:pt x="1437" y="257"/>
                  </a:cubicBezTo>
                  <a:lnTo>
                    <a:pt x="1420" y="257"/>
                  </a:lnTo>
                  <a:close/>
                  <a:moveTo>
                    <a:pt x="59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58" y="312"/>
                    <a:pt x="58" y="312"/>
                    <a:pt x="58" y="312"/>
                  </a:cubicBezTo>
                  <a:cubicBezTo>
                    <a:pt x="180" y="312"/>
                    <a:pt x="180" y="312"/>
                    <a:pt x="180" y="312"/>
                  </a:cubicBezTo>
                  <a:cubicBezTo>
                    <a:pt x="239" y="253"/>
                    <a:pt x="239" y="253"/>
                    <a:pt x="239" y="253"/>
                  </a:cubicBezTo>
                  <a:cubicBezTo>
                    <a:pt x="239" y="59"/>
                    <a:pt x="239" y="59"/>
                    <a:pt x="239" y="59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59" y="0"/>
                  </a:lnTo>
                  <a:close/>
                  <a:moveTo>
                    <a:pt x="233" y="251"/>
                  </a:moveTo>
                  <a:cubicBezTo>
                    <a:pt x="178" y="307"/>
                    <a:pt x="178" y="307"/>
                    <a:pt x="178" y="307"/>
                  </a:cubicBezTo>
                  <a:cubicBezTo>
                    <a:pt x="61" y="307"/>
                    <a:pt x="61" y="307"/>
                    <a:pt x="61" y="307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233" y="60"/>
                    <a:pt x="233" y="60"/>
                    <a:pt x="233" y="60"/>
                  </a:cubicBezTo>
                  <a:lnTo>
                    <a:pt x="233" y="251"/>
                  </a:lnTo>
                  <a:close/>
                  <a:moveTo>
                    <a:pt x="89" y="75"/>
                  </a:moveTo>
                  <a:cubicBezTo>
                    <a:pt x="73" y="91"/>
                    <a:pt x="73" y="91"/>
                    <a:pt x="73" y="91"/>
                  </a:cubicBezTo>
                  <a:cubicBezTo>
                    <a:pt x="73" y="222"/>
                    <a:pt x="73" y="222"/>
                    <a:pt x="73" y="222"/>
                  </a:cubicBezTo>
                  <a:cubicBezTo>
                    <a:pt x="89" y="238"/>
                    <a:pt x="89" y="238"/>
                    <a:pt x="89" y="238"/>
                  </a:cubicBezTo>
                  <a:cubicBezTo>
                    <a:pt x="150" y="238"/>
                    <a:pt x="150" y="238"/>
                    <a:pt x="150" y="238"/>
                  </a:cubicBezTo>
                  <a:cubicBezTo>
                    <a:pt x="165" y="222"/>
                    <a:pt x="165" y="222"/>
                    <a:pt x="165" y="222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49" y="75"/>
                    <a:pt x="149" y="75"/>
                    <a:pt x="149" y="75"/>
                  </a:cubicBezTo>
                  <a:lnTo>
                    <a:pt x="89" y="75"/>
                  </a:lnTo>
                  <a:close/>
                  <a:moveTo>
                    <a:pt x="160" y="220"/>
                  </a:moveTo>
                  <a:cubicBezTo>
                    <a:pt x="147" y="233"/>
                    <a:pt x="147" y="233"/>
                    <a:pt x="147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79" y="220"/>
                    <a:pt x="79" y="220"/>
                    <a:pt x="79" y="220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147" y="80"/>
                    <a:pt x="147" y="80"/>
                    <a:pt x="147" y="80"/>
                  </a:cubicBezTo>
                  <a:cubicBezTo>
                    <a:pt x="160" y="93"/>
                    <a:pt x="160" y="93"/>
                    <a:pt x="160" y="93"/>
                  </a:cubicBezTo>
                  <a:lnTo>
                    <a:pt x="160" y="220"/>
                  </a:lnTo>
                  <a:close/>
                  <a:moveTo>
                    <a:pt x="318" y="169"/>
                  </a:moveTo>
                  <a:cubicBezTo>
                    <a:pt x="318" y="174"/>
                    <a:pt x="318" y="174"/>
                    <a:pt x="318" y="174"/>
                  </a:cubicBezTo>
                  <a:cubicBezTo>
                    <a:pt x="2178" y="174"/>
                    <a:pt x="2178" y="174"/>
                    <a:pt x="2178" y="174"/>
                  </a:cubicBezTo>
                  <a:cubicBezTo>
                    <a:pt x="2178" y="169"/>
                    <a:pt x="2178" y="169"/>
                    <a:pt x="2178" y="169"/>
                  </a:cubicBezTo>
                  <a:lnTo>
                    <a:pt x="318" y="169"/>
                  </a:lnTo>
                  <a:close/>
                  <a:moveTo>
                    <a:pt x="1628" y="109"/>
                  </a:moveTo>
                  <a:cubicBezTo>
                    <a:pt x="1616" y="107"/>
                    <a:pt x="1616" y="107"/>
                    <a:pt x="1616" y="107"/>
                  </a:cubicBezTo>
                  <a:cubicBezTo>
                    <a:pt x="1616" y="48"/>
                    <a:pt x="1616" y="48"/>
                    <a:pt x="1616" y="48"/>
                  </a:cubicBezTo>
                  <a:cubicBezTo>
                    <a:pt x="1628" y="46"/>
                    <a:pt x="1628" y="46"/>
                    <a:pt x="1628" y="46"/>
                  </a:cubicBezTo>
                  <a:cubicBezTo>
                    <a:pt x="1628" y="39"/>
                    <a:pt x="1628" y="39"/>
                    <a:pt x="1628" y="39"/>
                  </a:cubicBezTo>
                  <a:cubicBezTo>
                    <a:pt x="1587" y="39"/>
                    <a:pt x="1587" y="39"/>
                    <a:pt x="1587" y="39"/>
                  </a:cubicBezTo>
                  <a:cubicBezTo>
                    <a:pt x="1587" y="46"/>
                    <a:pt x="1587" y="46"/>
                    <a:pt x="1587" y="46"/>
                  </a:cubicBezTo>
                  <a:cubicBezTo>
                    <a:pt x="1599" y="48"/>
                    <a:pt x="1599" y="48"/>
                    <a:pt x="1599" y="48"/>
                  </a:cubicBezTo>
                  <a:cubicBezTo>
                    <a:pt x="1599" y="107"/>
                    <a:pt x="1599" y="107"/>
                    <a:pt x="1599" y="107"/>
                  </a:cubicBezTo>
                  <a:cubicBezTo>
                    <a:pt x="1587" y="109"/>
                    <a:pt x="1587" y="109"/>
                    <a:pt x="1587" y="109"/>
                  </a:cubicBezTo>
                  <a:cubicBezTo>
                    <a:pt x="1587" y="116"/>
                    <a:pt x="1587" y="116"/>
                    <a:pt x="1587" y="116"/>
                  </a:cubicBezTo>
                  <a:cubicBezTo>
                    <a:pt x="1628" y="116"/>
                    <a:pt x="1628" y="116"/>
                    <a:pt x="1628" y="116"/>
                  </a:cubicBezTo>
                  <a:lnTo>
                    <a:pt x="1628" y="109"/>
                  </a:lnTo>
                  <a:close/>
                  <a:moveTo>
                    <a:pt x="1526" y="109"/>
                  </a:moveTo>
                  <a:cubicBezTo>
                    <a:pt x="1515" y="107"/>
                    <a:pt x="1515" y="107"/>
                    <a:pt x="1515" y="107"/>
                  </a:cubicBezTo>
                  <a:cubicBezTo>
                    <a:pt x="1515" y="61"/>
                    <a:pt x="1515" y="61"/>
                    <a:pt x="1515" y="61"/>
                  </a:cubicBezTo>
                  <a:cubicBezTo>
                    <a:pt x="1553" y="116"/>
                    <a:pt x="1553" y="116"/>
                    <a:pt x="1553" y="116"/>
                  </a:cubicBezTo>
                  <a:cubicBezTo>
                    <a:pt x="1567" y="116"/>
                    <a:pt x="1567" y="116"/>
                    <a:pt x="1567" y="116"/>
                  </a:cubicBezTo>
                  <a:cubicBezTo>
                    <a:pt x="1567" y="48"/>
                    <a:pt x="1567" y="48"/>
                    <a:pt x="1567" y="48"/>
                  </a:cubicBezTo>
                  <a:cubicBezTo>
                    <a:pt x="1578" y="46"/>
                    <a:pt x="1578" y="46"/>
                    <a:pt x="1578" y="46"/>
                  </a:cubicBezTo>
                  <a:cubicBezTo>
                    <a:pt x="1578" y="39"/>
                    <a:pt x="1578" y="39"/>
                    <a:pt x="1578" y="39"/>
                  </a:cubicBezTo>
                  <a:cubicBezTo>
                    <a:pt x="1544" y="39"/>
                    <a:pt x="1544" y="39"/>
                    <a:pt x="1544" y="39"/>
                  </a:cubicBezTo>
                  <a:cubicBezTo>
                    <a:pt x="1544" y="46"/>
                    <a:pt x="1544" y="46"/>
                    <a:pt x="1544" y="46"/>
                  </a:cubicBezTo>
                  <a:cubicBezTo>
                    <a:pt x="1556" y="48"/>
                    <a:pt x="1556" y="48"/>
                    <a:pt x="1556" y="48"/>
                  </a:cubicBezTo>
                  <a:cubicBezTo>
                    <a:pt x="1556" y="91"/>
                    <a:pt x="1556" y="91"/>
                    <a:pt x="1556" y="91"/>
                  </a:cubicBezTo>
                  <a:cubicBezTo>
                    <a:pt x="1518" y="39"/>
                    <a:pt x="1518" y="39"/>
                    <a:pt x="1518" y="39"/>
                  </a:cubicBezTo>
                  <a:cubicBezTo>
                    <a:pt x="1492" y="39"/>
                    <a:pt x="1492" y="39"/>
                    <a:pt x="1492" y="39"/>
                  </a:cubicBezTo>
                  <a:cubicBezTo>
                    <a:pt x="1492" y="46"/>
                    <a:pt x="1492" y="46"/>
                    <a:pt x="1492" y="46"/>
                  </a:cubicBezTo>
                  <a:cubicBezTo>
                    <a:pt x="1503" y="48"/>
                    <a:pt x="1503" y="48"/>
                    <a:pt x="1503" y="48"/>
                  </a:cubicBezTo>
                  <a:cubicBezTo>
                    <a:pt x="1503" y="107"/>
                    <a:pt x="1503" y="107"/>
                    <a:pt x="1503" y="107"/>
                  </a:cubicBezTo>
                  <a:cubicBezTo>
                    <a:pt x="1492" y="109"/>
                    <a:pt x="1492" y="109"/>
                    <a:pt x="1492" y="109"/>
                  </a:cubicBezTo>
                  <a:cubicBezTo>
                    <a:pt x="1492" y="116"/>
                    <a:pt x="1492" y="116"/>
                    <a:pt x="1492" y="116"/>
                  </a:cubicBezTo>
                  <a:cubicBezTo>
                    <a:pt x="1526" y="116"/>
                    <a:pt x="1526" y="116"/>
                    <a:pt x="1526" y="116"/>
                  </a:cubicBezTo>
                  <a:lnTo>
                    <a:pt x="1526" y="109"/>
                  </a:lnTo>
                  <a:close/>
                  <a:moveTo>
                    <a:pt x="1400" y="76"/>
                  </a:moveTo>
                  <a:cubicBezTo>
                    <a:pt x="1400" y="86"/>
                    <a:pt x="1399" y="99"/>
                    <a:pt x="1407" y="107"/>
                  </a:cubicBezTo>
                  <a:cubicBezTo>
                    <a:pt x="1414" y="114"/>
                    <a:pt x="1424" y="117"/>
                    <a:pt x="1438" y="117"/>
                  </a:cubicBezTo>
                  <a:cubicBezTo>
                    <a:pt x="1451" y="117"/>
                    <a:pt x="1461" y="115"/>
                    <a:pt x="1466" y="109"/>
                  </a:cubicBezTo>
                  <a:cubicBezTo>
                    <a:pt x="1474" y="101"/>
                    <a:pt x="1475" y="94"/>
                    <a:pt x="1475" y="77"/>
                  </a:cubicBezTo>
                  <a:cubicBezTo>
                    <a:pt x="1475" y="27"/>
                    <a:pt x="1475" y="27"/>
                    <a:pt x="1475" y="27"/>
                  </a:cubicBezTo>
                  <a:cubicBezTo>
                    <a:pt x="1487" y="26"/>
                    <a:pt x="1487" y="26"/>
                    <a:pt x="1487" y="26"/>
                  </a:cubicBezTo>
                  <a:cubicBezTo>
                    <a:pt x="1487" y="18"/>
                    <a:pt x="1487" y="18"/>
                    <a:pt x="1487" y="18"/>
                  </a:cubicBezTo>
                  <a:cubicBezTo>
                    <a:pt x="1452" y="18"/>
                    <a:pt x="1452" y="18"/>
                    <a:pt x="1452" y="18"/>
                  </a:cubicBezTo>
                  <a:cubicBezTo>
                    <a:pt x="1452" y="26"/>
                    <a:pt x="1452" y="26"/>
                    <a:pt x="1452" y="26"/>
                  </a:cubicBezTo>
                  <a:cubicBezTo>
                    <a:pt x="1463" y="27"/>
                    <a:pt x="1463" y="27"/>
                    <a:pt x="1463" y="27"/>
                  </a:cubicBezTo>
                  <a:cubicBezTo>
                    <a:pt x="1463" y="84"/>
                    <a:pt x="1463" y="84"/>
                    <a:pt x="1463" y="84"/>
                  </a:cubicBezTo>
                  <a:cubicBezTo>
                    <a:pt x="1463" y="92"/>
                    <a:pt x="1461" y="97"/>
                    <a:pt x="1458" y="101"/>
                  </a:cubicBezTo>
                  <a:cubicBezTo>
                    <a:pt x="1454" y="105"/>
                    <a:pt x="1448" y="107"/>
                    <a:pt x="1441" y="107"/>
                  </a:cubicBezTo>
                  <a:cubicBezTo>
                    <a:pt x="1427" y="107"/>
                    <a:pt x="1418" y="100"/>
                    <a:pt x="1418" y="84"/>
                  </a:cubicBezTo>
                  <a:cubicBezTo>
                    <a:pt x="1418" y="27"/>
                    <a:pt x="1418" y="27"/>
                    <a:pt x="1418" y="27"/>
                  </a:cubicBezTo>
                  <a:cubicBezTo>
                    <a:pt x="1430" y="26"/>
                    <a:pt x="1430" y="26"/>
                    <a:pt x="1430" y="26"/>
                  </a:cubicBezTo>
                  <a:cubicBezTo>
                    <a:pt x="1430" y="18"/>
                    <a:pt x="1430" y="18"/>
                    <a:pt x="1430" y="18"/>
                  </a:cubicBezTo>
                  <a:cubicBezTo>
                    <a:pt x="1388" y="18"/>
                    <a:pt x="1388" y="18"/>
                    <a:pt x="1388" y="18"/>
                  </a:cubicBezTo>
                  <a:cubicBezTo>
                    <a:pt x="1388" y="26"/>
                    <a:pt x="1388" y="26"/>
                    <a:pt x="1388" y="26"/>
                  </a:cubicBezTo>
                  <a:cubicBezTo>
                    <a:pt x="1400" y="27"/>
                    <a:pt x="1400" y="27"/>
                    <a:pt x="1400" y="27"/>
                  </a:cubicBezTo>
                  <a:lnTo>
                    <a:pt x="1400" y="76"/>
                  </a:lnTo>
                  <a:close/>
                  <a:moveTo>
                    <a:pt x="1671" y="116"/>
                  </a:moveTo>
                  <a:cubicBezTo>
                    <a:pt x="1687" y="116"/>
                    <a:pt x="1687" y="116"/>
                    <a:pt x="1687" y="116"/>
                  </a:cubicBezTo>
                  <a:cubicBezTo>
                    <a:pt x="1713" y="48"/>
                    <a:pt x="1713" y="48"/>
                    <a:pt x="1713" y="48"/>
                  </a:cubicBezTo>
                  <a:cubicBezTo>
                    <a:pt x="1724" y="46"/>
                    <a:pt x="1724" y="46"/>
                    <a:pt x="1724" y="46"/>
                  </a:cubicBezTo>
                  <a:cubicBezTo>
                    <a:pt x="1724" y="39"/>
                    <a:pt x="1724" y="39"/>
                    <a:pt x="1724" y="39"/>
                  </a:cubicBezTo>
                  <a:cubicBezTo>
                    <a:pt x="1690" y="39"/>
                    <a:pt x="1690" y="39"/>
                    <a:pt x="1690" y="39"/>
                  </a:cubicBezTo>
                  <a:cubicBezTo>
                    <a:pt x="1690" y="46"/>
                    <a:pt x="1690" y="46"/>
                    <a:pt x="1690" y="46"/>
                  </a:cubicBezTo>
                  <a:cubicBezTo>
                    <a:pt x="1701" y="48"/>
                    <a:pt x="1701" y="48"/>
                    <a:pt x="1701" y="48"/>
                  </a:cubicBezTo>
                  <a:cubicBezTo>
                    <a:pt x="1682" y="100"/>
                    <a:pt x="1682" y="100"/>
                    <a:pt x="1682" y="100"/>
                  </a:cubicBezTo>
                  <a:cubicBezTo>
                    <a:pt x="1663" y="48"/>
                    <a:pt x="1663" y="48"/>
                    <a:pt x="1663" y="48"/>
                  </a:cubicBezTo>
                  <a:cubicBezTo>
                    <a:pt x="1674" y="46"/>
                    <a:pt x="1674" y="46"/>
                    <a:pt x="1674" y="46"/>
                  </a:cubicBezTo>
                  <a:cubicBezTo>
                    <a:pt x="1674" y="39"/>
                    <a:pt x="1674" y="39"/>
                    <a:pt x="1674" y="39"/>
                  </a:cubicBezTo>
                  <a:cubicBezTo>
                    <a:pt x="1634" y="39"/>
                    <a:pt x="1634" y="39"/>
                    <a:pt x="1634" y="39"/>
                  </a:cubicBezTo>
                  <a:cubicBezTo>
                    <a:pt x="1634" y="46"/>
                    <a:pt x="1634" y="46"/>
                    <a:pt x="1634" y="46"/>
                  </a:cubicBezTo>
                  <a:cubicBezTo>
                    <a:pt x="1645" y="48"/>
                    <a:pt x="1645" y="48"/>
                    <a:pt x="1645" y="48"/>
                  </a:cubicBezTo>
                  <a:lnTo>
                    <a:pt x="1671" y="116"/>
                  </a:lnTo>
                  <a:close/>
                  <a:moveTo>
                    <a:pt x="2003" y="109"/>
                  </a:moveTo>
                  <a:cubicBezTo>
                    <a:pt x="1992" y="107"/>
                    <a:pt x="1992" y="107"/>
                    <a:pt x="1992" y="107"/>
                  </a:cubicBezTo>
                  <a:cubicBezTo>
                    <a:pt x="1992" y="48"/>
                    <a:pt x="1992" y="48"/>
                    <a:pt x="1992" y="48"/>
                  </a:cubicBezTo>
                  <a:cubicBezTo>
                    <a:pt x="2003" y="46"/>
                    <a:pt x="2003" y="46"/>
                    <a:pt x="2003" y="46"/>
                  </a:cubicBezTo>
                  <a:cubicBezTo>
                    <a:pt x="2003" y="39"/>
                    <a:pt x="2003" y="39"/>
                    <a:pt x="2003" y="39"/>
                  </a:cubicBezTo>
                  <a:cubicBezTo>
                    <a:pt x="1963" y="39"/>
                    <a:pt x="1963" y="39"/>
                    <a:pt x="1963" y="39"/>
                  </a:cubicBezTo>
                  <a:cubicBezTo>
                    <a:pt x="1963" y="46"/>
                    <a:pt x="1963" y="46"/>
                    <a:pt x="1963" y="46"/>
                  </a:cubicBezTo>
                  <a:cubicBezTo>
                    <a:pt x="1974" y="48"/>
                    <a:pt x="1974" y="48"/>
                    <a:pt x="1974" y="48"/>
                  </a:cubicBezTo>
                  <a:cubicBezTo>
                    <a:pt x="1974" y="107"/>
                    <a:pt x="1974" y="107"/>
                    <a:pt x="1974" y="107"/>
                  </a:cubicBezTo>
                  <a:cubicBezTo>
                    <a:pt x="1963" y="109"/>
                    <a:pt x="1963" y="109"/>
                    <a:pt x="1963" y="109"/>
                  </a:cubicBezTo>
                  <a:cubicBezTo>
                    <a:pt x="1963" y="116"/>
                    <a:pt x="1963" y="116"/>
                    <a:pt x="1963" y="116"/>
                  </a:cubicBezTo>
                  <a:cubicBezTo>
                    <a:pt x="2003" y="116"/>
                    <a:pt x="2003" y="116"/>
                    <a:pt x="2003" y="116"/>
                  </a:cubicBezTo>
                  <a:lnTo>
                    <a:pt x="2003" y="109"/>
                  </a:lnTo>
                  <a:close/>
                  <a:moveTo>
                    <a:pt x="2021" y="49"/>
                  </a:moveTo>
                  <a:cubicBezTo>
                    <a:pt x="2037" y="49"/>
                    <a:pt x="2037" y="49"/>
                    <a:pt x="2037" y="49"/>
                  </a:cubicBezTo>
                  <a:cubicBezTo>
                    <a:pt x="2037" y="107"/>
                    <a:pt x="2037" y="107"/>
                    <a:pt x="2037" y="107"/>
                  </a:cubicBezTo>
                  <a:cubicBezTo>
                    <a:pt x="2026" y="109"/>
                    <a:pt x="2026" y="109"/>
                    <a:pt x="2026" y="109"/>
                  </a:cubicBezTo>
                  <a:cubicBezTo>
                    <a:pt x="2026" y="116"/>
                    <a:pt x="2026" y="116"/>
                    <a:pt x="2026" y="116"/>
                  </a:cubicBezTo>
                  <a:cubicBezTo>
                    <a:pt x="2066" y="116"/>
                    <a:pt x="2066" y="116"/>
                    <a:pt x="2066" y="116"/>
                  </a:cubicBezTo>
                  <a:cubicBezTo>
                    <a:pt x="2066" y="109"/>
                    <a:pt x="2066" y="109"/>
                    <a:pt x="2066" y="109"/>
                  </a:cubicBezTo>
                  <a:cubicBezTo>
                    <a:pt x="2055" y="107"/>
                    <a:pt x="2055" y="107"/>
                    <a:pt x="2055" y="107"/>
                  </a:cubicBezTo>
                  <a:cubicBezTo>
                    <a:pt x="2055" y="49"/>
                    <a:pt x="2055" y="49"/>
                    <a:pt x="2055" y="49"/>
                  </a:cubicBezTo>
                  <a:cubicBezTo>
                    <a:pt x="2072" y="49"/>
                    <a:pt x="2072" y="49"/>
                    <a:pt x="2072" y="49"/>
                  </a:cubicBezTo>
                  <a:cubicBezTo>
                    <a:pt x="2074" y="60"/>
                    <a:pt x="2074" y="60"/>
                    <a:pt x="2074" y="60"/>
                  </a:cubicBezTo>
                  <a:cubicBezTo>
                    <a:pt x="2081" y="60"/>
                    <a:pt x="2081" y="60"/>
                    <a:pt x="2081" y="60"/>
                  </a:cubicBezTo>
                  <a:cubicBezTo>
                    <a:pt x="2081" y="39"/>
                    <a:pt x="2081" y="39"/>
                    <a:pt x="2081" y="39"/>
                  </a:cubicBezTo>
                  <a:cubicBezTo>
                    <a:pt x="2011" y="39"/>
                    <a:pt x="2011" y="39"/>
                    <a:pt x="2011" y="39"/>
                  </a:cubicBezTo>
                  <a:cubicBezTo>
                    <a:pt x="2011" y="60"/>
                    <a:pt x="2011" y="60"/>
                    <a:pt x="2011" y="60"/>
                  </a:cubicBezTo>
                  <a:cubicBezTo>
                    <a:pt x="2019" y="60"/>
                    <a:pt x="2019" y="60"/>
                    <a:pt x="2019" y="60"/>
                  </a:cubicBezTo>
                  <a:lnTo>
                    <a:pt x="2021" y="49"/>
                  </a:lnTo>
                  <a:close/>
                  <a:moveTo>
                    <a:pt x="2122" y="82"/>
                  </a:moveTo>
                  <a:cubicBezTo>
                    <a:pt x="2122" y="107"/>
                    <a:pt x="2122" y="107"/>
                    <a:pt x="2122" y="107"/>
                  </a:cubicBezTo>
                  <a:cubicBezTo>
                    <a:pt x="2110" y="109"/>
                    <a:pt x="2110" y="109"/>
                    <a:pt x="2110" y="109"/>
                  </a:cubicBezTo>
                  <a:cubicBezTo>
                    <a:pt x="2110" y="116"/>
                    <a:pt x="2110" y="116"/>
                    <a:pt x="2110" y="116"/>
                  </a:cubicBezTo>
                  <a:cubicBezTo>
                    <a:pt x="2150" y="116"/>
                    <a:pt x="2150" y="116"/>
                    <a:pt x="2150" y="116"/>
                  </a:cubicBezTo>
                  <a:cubicBezTo>
                    <a:pt x="2150" y="109"/>
                    <a:pt x="2150" y="109"/>
                    <a:pt x="2150" y="109"/>
                  </a:cubicBezTo>
                  <a:cubicBezTo>
                    <a:pt x="2139" y="107"/>
                    <a:pt x="2139" y="107"/>
                    <a:pt x="2139" y="107"/>
                  </a:cubicBezTo>
                  <a:cubicBezTo>
                    <a:pt x="2139" y="82"/>
                    <a:pt x="2139" y="82"/>
                    <a:pt x="2139" y="82"/>
                  </a:cubicBezTo>
                  <a:cubicBezTo>
                    <a:pt x="2161" y="48"/>
                    <a:pt x="2161" y="48"/>
                    <a:pt x="2161" y="48"/>
                  </a:cubicBezTo>
                  <a:cubicBezTo>
                    <a:pt x="2172" y="46"/>
                    <a:pt x="2172" y="46"/>
                    <a:pt x="2172" y="46"/>
                  </a:cubicBezTo>
                  <a:cubicBezTo>
                    <a:pt x="2172" y="39"/>
                    <a:pt x="2172" y="39"/>
                    <a:pt x="2172" y="39"/>
                  </a:cubicBezTo>
                  <a:cubicBezTo>
                    <a:pt x="2138" y="39"/>
                    <a:pt x="2138" y="39"/>
                    <a:pt x="2138" y="39"/>
                  </a:cubicBezTo>
                  <a:cubicBezTo>
                    <a:pt x="2138" y="46"/>
                    <a:pt x="2138" y="46"/>
                    <a:pt x="2138" y="46"/>
                  </a:cubicBezTo>
                  <a:cubicBezTo>
                    <a:pt x="2149" y="48"/>
                    <a:pt x="2149" y="48"/>
                    <a:pt x="2149" y="48"/>
                  </a:cubicBezTo>
                  <a:cubicBezTo>
                    <a:pt x="2133" y="73"/>
                    <a:pt x="2133" y="73"/>
                    <a:pt x="2133" y="73"/>
                  </a:cubicBezTo>
                  <a:cubicBezTo>
                    <a:pt x="2118" y="48"/>
                    <a:pt x="2118" y="48"/>
                    <a:pt x="2118" y="48"/>
                  </a:cubicBezTo>
                  <a:cubicBezTo>
                    <a:pt x="2129" y="46"/>
                    <a:pt x="2129" y="46"/>
                    <a:pt x="2129" y="46"/>
                  </a:cubicBezTo>
                  <a:cubicBezTo>
                    <a:pt x="2129" y="39"/>
                    <a:pt x="2129" y="39"/>
                    <a:pt x="2129" y="39"/>
                  </a:cubicBezTo>
                  <a:cubicBezTo>
                    <a:pt x="2088" y="39"/>
                    <a:pt x="2088" y="39"/>
                    <a:pt x="2088" y="39"/>
                  </a:cubicBezTo>
                  <a:cubicBezTo>
                    <a:pt x="2088" y="46"/>
                    <a:pt x="2088" y="46"/>
                    <a:pt x="2088" y="46"/>
                  </a:cubicBezTo>
                  <a:cubicBezTo>
                    <a:pt x="2099" y="48"/>
                    <a:pt x="2099" y="48"/>
                    <a:pt x="2099" y="48"/>
                  </a:cubicBezTo>
                  <a:lnTo>
                    <a:pt x="2122" y="82"/>
                  </a:lnTo>
                  <a:close/>
                  <a:moveTo>
                    <a:pt x="1953" y="94"/>
                  </a:moveTo>
                  <a:cubicBezTo>
                    <a:pt x="1953" y="63"/>
                    <a:pt x="1913" y="75"/>
                    <a:pt x="1913" y="58"/>
                  </a:cubicBezTo>
                  <a:cubicBezTo>
                    <a:pt x="1913" y="50"/>
                    <a:pt x="1919" y="48"/>
                    <a:pt x="1926" y="48"/>
                  </a:cubicBezTo>
                  <a:cubicBezTo>
                    <a:pt x="1933" y="48"/>
                    <a:pt x="1939" y="49"/>
                    <a:pt x="1939" y="49"/>
                  </a:cubicBezTo>
                  <a:cubicBezTo>
                    <a:pt x="1941" y="61"/>
                    <a:pt x="1941" y="61"/>
                    <a:pt x="1941" y="61"/>
                  </a:cubicBezTo>
                  <a:cubicBezTo>
                    <a:pt x="1949" y="61"/>
                    <a:pt x="1949" y="61"/>
                    <a:pt x="1949" y="61"/>
                  </a:cubicBezTo>
                  <a:cubicBezTo>
                    <a:pt x="1949" y="42"/>
                    <a:pt x="1949" y="42"/>
                    <a:pt x="1949" y="42"/>
                  </a:cubicBezTo>
                  <a:cubicBezTo>
                    <a:pt x="1941" y="40"/>
                    <a:pt x="1933" y="38"/>
                    <a:pt x="1924" y="38"/>
                  </a:cubicBezTo>
                  <a:cubicBezTo>
                    <a:pt x="1905" y="38"/>
                    <a:pt x="1896" y="46"/>
                    <a:pt x="1896" y="60"/>
                  </a:cubicBezTo>
                  <a:cubicBezTo>
                    <a:pt x="1896" y="79"/>
                    <a:pt x="1914" y="81"/>
                    <a:pt x="1928" y="86"/>
                  </a:cubicBezTo>
                  <a:cubicBezTo>
                    <a:pt x="1933" y="87"/>
                    <a:pt x="1936" y="89"/>
                    <a:pt x="1936" y="95"/>
                  </a:cubicBezTo>
                  <a:cubicBezTo>
                    <a:pt x="1936" y="104"/>
                    <a:pt x="1929" y="107"/>
                    <a:pt x="1920" y="107"/>
                  </a:cubicBezTo>
                  <a:cubicBezTo>
                    <a:pt x="1911" y="107"/>
                    <a:pt x="1905" y="105"/>
                    <a:pt x="1905" y="105"/>
                  </a:cubicBezTo>
                  <a:cubicBezTo>
                    <a:pt x="1903" y="92"/>
                    <a:pt x="1903" y="92"/>
                    <a:pt x="1903" y="92"/>
                  </a:cubicBezTo>
                  <a:cubicBezTo>
                    <a:pt x="1896" y="92"/>
                    <a:pt x="1896" y="92"/>
                    <a:pt x="1896" y="92"/>
                  </a:cubicBezTo>
                  <a:cubicBezTo>
                    <a:pt x="1896" y="112"/>
                    <a:pt x="1896" y="112"/>
                    <a:pt x="1896" y="112"/>
                  </a:cubicBezTo>
                  <a:cubicBezTo>
                    <a:pt x="1896" y="112"/>
                    <a:pt x="1908" y="117"/>
                    <a:pt x="1922" y="117"/>
                  </a:cubicBezTo>
                  <a:cubicBezTo>
                    <a:pt x="1942" y="117"/>
                    <a:pt x="1953" y="109"/>
                    <a:pt x="1953" y="94"/>
                  </a:cubicBezTo>
                  <a:close/>
                  <a:moveTo>
                    <a:pt x="1847" y="109"/>
                  </a:moveTo>
                  <a:cubicBezTo>
                    <a:pt x="1836" y="107"/>
                    <a:pt x="1836" y="107"/>
                    <a:pt x="1836" y="107"/>
                  </a:cubicBezTo>
                  <a:cubicBezTo>
                    <a:pt x="1836" y="81"/>
                    <a:pt x="1836" y="81"/>
                    <a:pt x="1836" y="81"/>
                  </a:cubicBezTo>
                  <a:cubicBezTo>
                    <a:pt x="1838" y="81"/>
                    <a:pt x="1838" y="81"/>
                    <a:pt x="1838" y="81"/>
                  </a:cubicBezTo>
                  <a:cubicBezTo>
                    <a:pt x="1848" y="81"/>
                    <a:pt x="1851" y="86"/>
                    <a:pt x="1855" y="98"/>
                  </a:cubicBezTo>
                  <a:cubicBezTo>
                    <a:pt x="1863" y="116"/>
                    <a:pt x="1863" y="116"/>
                    <a:pt x="1863" y="116"/>
                  </a:cubicBezTo>
                  <a:cubicBezTo>
                    <a:pt x="1887" y="116"/>
                    <a:pt x="1887" y="116"/>
                    <a:pt x="1887" y="116"/>
                  </a:cubicBezTo>
                  <a:cubicBezTo>
                    <a:pt x="1887" y="109"/>
                    <a:pt x="1887" y="109"/>
                    <a:pt x="1887" y="109"/>
                  </a:cubicBezTo>
                  <a:cubicBezTo>
                    <a:pt x="1876" y="107"/>
                    <a:pt x="1876" y="107"/>
                    <a:pt x="1876" y="107"/>
                  </a:cubicBezTo>
                  <a:cubicBezTo>
                    <a:pt x="1873" y="99"/>
                    <a:pt x="1868" y="84"/>
                    <a:pt x="1861" y="79"/>
                  </a:cubicBezTo>
                  <a:cubicBezTo>
                    <a:pt x="1869" y="76"/>
                    <a:pt x="1875" y="68"/>
                    <a:pt x="1875" y="59"/>
                  </a:cubicBezTo>
                  <a:cubicBezTo>
                    <a:pt x="1875" y="54"/>
                    <a:pt x="1873" y="49"/>
                    <a:pt x="1869" y="45"/>
                  </a:cubicBezTo>
                  <a:cubicBezTo>
                    <a:pt x="1863" y="40"/>
                    <a:pt x="1854" y="39"/>
                    <a:pt x="1846" y="39"/>
                  </a:cubicBezTo>
                  <a:cubicBezTo>
                    <a:pt x="1807" y="39"/>
                    <a:pt x="1807" y="39"/>
                    <a:pt x="1807" y="39"/>
                  </a:cubicBezTo>
                  <a:cubicBezTo>
                    <a:pt x="1807" y="46"/>
                    <a:pt x="1807" y="46"/>
                    <a:pt x="1807" y="46"/>
                  </a:cubicBezTo>
                  <a:cubicBezTo>
                    <a:pt x="1819" y="48"/>
                    <a:pt x="1819" y="48"/>
                    <a:pt x="1819" y="48"/>
                  </a:cubicBezTo>
                  <a:cubicBezTo>
                    <a:pt x="1819" y="107"/>
                    <a:pt x="1819" y="107"/>
                    <a:pt x="1819" y="107"/>
                  </a:cubicBezTo>
                  <a:cubicBezTo>
                    <a:pt x="1807" y="109"/>
                    <a:pt x="1807" y="109"/>
                    <a:pt x="1807" y="109"/>
                  </a:cubicBezTo>
                  <a:cubicBezTo>
                    <a:pt x="1807" y="116"/>
                    <a:pt x="1807" y="116"/>
                    <a:pt x="1807" y="116"/>
                  </a:cubicBezTo>
                  <a:cubicBezTo>
                    <a:pt x="1847" y="116"/>
                    <a:pt x="1847" y="116"/>
                    <a:pt x="1847" y="116"/>
                  </a:cubicBezTo>
                  <a:lnTo>
                    <a:pt x="1847" y="109"/>
                  </a:lnTo>
                  <a:close/>
                  <a:moveTo>
                    <a:pt x="1836" y="48"/>
                  </a:moveTo>
                  <a:cubicBezTo>
                    <a:pt x="1841" y="48"/>
                    <a:pt x="1841" y="48"/>
                    <a:pt x="1841" y="48"/>
                  </a:cubicBezTo>
                  <a:cubicBezTo>
                    <a:pt x="1845" y="48"/>
                    <a:pt x="1852" y="48"/>
                    <a:pt x="1854" y="51"/>
                  </a:cubicBezTo>
                  <a:cubicBezTo>
                    <a:pt x="1857" y="53"/>
                    <a:pt x="1858" y="57"/>
                    <a:pt x="1858" y="60"/>
                  </a:cubicBezTo>
                  <a:cubicBezTo>
                    <a:pt x="1858" y="63"/>
                    <a:pt x="1857" y="66"/>
                    <a:pt x="1855" y="69"/>
                  </a:cubicBezTo>
                  <a:cubicBezTo>
                    <a:pt x="1851" y="73"/>
                    <a:pt x="1844" y="73"/>
                    <a:pt x="1839" y="73"/>
                  </a:cubicBezTo>
                  <a:cubicBezTo>
                    <a:pt x="1836" y="73"/>
                    <a:pt x="1836" y="73"/>
                    <a:pt x="1836" y="73"/>
                  </a:cubicBezTo>
                  <a:lnTo>
                    <a:pt x="1836" y="48"/>
                  </a:lnTo>
                  <a:close/>
                  <a:moveTo>
                    <a:pt x="1796" y="95"/>
                  </a:moveTo>
                  <a:cubicBezTo>
                    <a:pt x="1788" y="95"/>
                    <a:pt x="1788" y="95"/>
                    <a:pt x="1788" y="95"/>
                  </a:cubicBezTo>
                  <a:cubicBezTo>
                    <a:pt x="1787" y="106"/>
                    <a:pt x="1787" y="106"/>
                    <a:pt x="1787" y="106"/>
                  </a:cubicBezTo>
                  <a:cubicBezTo>
                    <a:pt x="1759" y="106"/>
                    <a:pt x="1759" y="106"/>
                    <a:pt x="1759" y="106"/>
                  </a:cubicBezTo>
                  <a:cubicBezTo>
                    <a:pt x="1759" y="80"/>
                    <a:pt x="1759" y="80"/>
                    <a:pt x="1759" y="80"/>
                  </a:cubicBezTo>
                  <a:cubicBezTo>
                    <a:pt x="1776" y="80"/>
                    <a:pt x="1776" y="80"/>
                    <a:pt x="1776" y="80"/>
                  </a:cubicBezTo>
                  <a:cubicBezTo>
                    <a:pt x="1778" y="90"/>
                    <a:pt x="1778" y="90"/>
                    <a:pt x="1778" y="90"/>
                  </a:cubicBezTo>
                  <a:cubicBezTo>
                    <a:pt x="1784" y="90"/>
                    <a:pt x="1784" y="90"/>
                    <a:pt x="1784" y="90"/>
                  </a:cubicBezTo>
                  <a:cubicBezTo>
                    <a:pt x="1784" y="61"/>
                    <a:pt x="1784" y="61"/>
                    <a:pt x="1784" y="61"/>
                  </a:cubicBezTo>
                  <a:cubicBezTo>
                    <a:pt x="1778" y="61"/>
                    <a:pt x="1778" y="61"/>
                    <a:pt x="1778" y="61"/>
                  </a:cubicBezTo>
                  <a:cubicBezTo>
                    <a:pt x="1776" y="71"/>
                    <a:pt x="1776" y="71"/>
                    <a:pt x="1776" y="71"/>
                  </a:cubicBezTo>
                  <a:cubicBezTo>
                    <a:pt x="1759" y="71"/>
                    <a:pt x="1759" y="71"/>
                    <a:pt x="1759" y="71"/>
                  </a:cubicBezTo>
                  <a:cubicBezTo>
                    <a:pt x="1759" y="49"/>
                    <a:pt x="1759" y="49"/>
                    <a:pt x="1759" y="49"/>
                  </a:cubicBezTo>
                  <a:cubicBezTo>
                    <a:pt x="1787" y="49"/>
                    <a:pt x="1787" y="49"/>
                    <a:pt x="1787" y="49"/>
                  </a:cubicBezTo>
                  <a:cubicBezTo>
                    <a:pt x="1788" y="59"/>
                    <a:pt x="1788" y="59"/>
                    <a:pt x="1788" y="59"/>
                  </a:cubicBezTo>
                  <a:cubicBezTo>
                    <a:pt x="1796" y="59"/>
                    <a:pt x="1796" y="59"/>
                    <a:pt x="1796" y="59"/>
                  </a:cubicBezTo>
                  <a:cubicBezTo>
                    <a:pt x="1796" y="39"/>
                    <a:pt x="1796" y="39"/>
                    <a:pt x="1796" y="39"/>
                  </a:cubicBezTo>
                  <a:cubicBezTo>
                    <a:pt x="1730" y="39"/>
                    <a:pt x="1730" y="39"/>
                    <a:pt x="1730" y="39"/>
                  </a:cubicBezTo>
                  <a:cubicBezTo>
                    <a:pt x="1730" y="46"/>
                    <a:pt x="1730" y="46"/>
                    <a:pt x="1730" y="46"/>
                  </a:cubicBezTo>
                  <a:cubicBezTo>
                    <a:pt x="1741" y="48"/>
                    <a:pt x="1741" y="48"/>
                    <a:pt x="1741" y="48"/>
                  </a:cubicBezTo>
                  <a:cubicBezTo>
                    <a:pt x="1741" y="107"/>
                    <a:pt x="1741" y="107"/>
                    <a:pt x="1741" y="107"/>
                  </a:cubicBezTo>
                  <a:cubicBezTo>
                    <a:pt x="1730" y="109"/>
                    <a:pt x="1730" y="109"/>
                    <a:pt x="1730" y="109"/>
                  </a:cubicBezTo>
                  <a:cubicBezTo>
                    <a:pt x="1730" y="116"/>
                    <a:pt x="1730" y="116"/>
                    <a:pt x="1730" y="116"/>
                  </a:cubicBezTo>
                  <a:cubicBezTo>
                    <a:pt x="1796" y="116"/>
                    <a:pt x="1796" y="116"/>
                    <a:pt x="1796" y="116"/>
                  </a:cubicBezTo>
                  <a:lnTo>
                    <a:pt x="1796" y="95"/>
                  </a:lnTo>
                  <a:close/>
                  <a:moveTo>
                    <a:pt x="1342" y="95"/>
                  </a:moveTo>
                  <a:cubicBezTo>
                    <a:pt x="1335" y="95"/>
                    <a:pt x="1335" y="95"/>
                    <a:pt x="1335" y="95"/>
                  </a:cubicBezTo>
                  <a:cubicBezTo>
                    <a:pt x="1333" y="106"/>
                    <a:pt x="1333" y="106"/>
                    <a:pt x="1333" y="106"/>
                  </a:cubicBezTo>
                  <a:cubicBezTo>
                    <a:pt x="1305" y="106"/>
                    <a:pt x="1305" y="106"/>
                    <a:pt x="1305" y="106"/>
                  </a:cubicBezTo>
                  <a:cubicBezTo>
                    <a:pt x="1305" y="80"/>
                    <a:pt x="1305" y="80"/>
                    <a:pt x="1305" y="80"/>
                  </a:cubicBezTo>
                  <a:cubicBezTo>
                    <a:pt x="1323" y="80"/>
                    <a:pt x="1323" y="80"/>
                    <a:pt x="1323" y="80"/>
                  </a:cubicBezTo>
                  <a:cubicBezTo>
                    <a:pt x="1325" y="90"/>
                    <a:pt x="1325" y="90"/>
                    <a:pt x="1325" y="90"/>
                  </a:cubicBezTo>
                  <a:cubicBezTo>
                    <a:pt x="1331" y="90"/>
                    <a:pt x="1331" y="90"/>
                    <a:pt x="1331" y="90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25" y="61"/>
                    <a:pt x="1325" y="61"/>
                    <a:pt x="1325" y="61"/>
                  </a:cubicBezTo>
                  <a:cubicBezTo>
                    <a:pt x="1323" y="71"/>
                    <a:pt x="1323" y="71"/>
                    <a:pt x="1323" y="71"/>
                  </a:cubicBezTo>
                  <a:cubicBezTo>
                    <a:pt x="1305" y="71"/>
                    <a:pt x="1305" y="71"/>
                    <a:pt x="1305" y="71"/>
                  </a:cubicBezTo>
                  <a:cubicBezTo>
                    <a:pt x="1305" y="49"/>
                    <a:pt x="1305" y="49"/>
                    <a:pt x="1305" y="49"/>
                  </a:cubicBezTo>
                  <a:cubicBezTo>
                    <a:pt x="1333" y="49"/>
                    <a:pt x="1333" y="49"/>
                    <a:pt x="1333" y="49"/>
                  </a:cubicBezTo>
                  <a:cubicBezTo>
                    <a:pt x="1335" y="59"/>
                    <a:pt x="1335" y="59"/>
                    <a:pt x="1335" y="59"/>
                  </a:cubicBezTo>
                  <a:cubicBezTo>
                    <a:pt x="1342" y="59"/>
                    <a:pt x="1342" y="59"/>
                    <a:pt x="1342" y="59"/>
                  </a:cubicBezTo>
                  <a:cubicBezTo>
                    <a:pt x="1342" y="39"/>
                    <a:pt x="1342" y="39"/>
                    <a:pt x="1342" y="39"/>
                  </a:cubicBezTo>
                  <a:cubicBezTo>
                    <a:pt x="1277" y="39"/>
                    <a:pt x="1277" y="39"/>
                    <a:pt x="1277" y="39"/>
                  </a:cubicBezTo>
                  <a:cubicBezTo>
                    <a:pt x="1277" y="46"/>
                    <a:pt x="1277" y="46"/>
                    <a:pt x="1277" y="46"/>
                  </a:cubicBezTo>
                  <a:cubicBezTo>
                    <a:pt x="1288" y="48"/>
                    <a:pt x="1288" y="48"/>
                    <a:pt x="1288" y="48"/>
                  </a:cubicBezTo>
                  <a:cubicBezTo>
                    <a:pt x="1288" y="107"/>
                    <a:pt x="1288" y="107"/>
                    <a:pt x="1288" y="107"/>
                  </a:cubicBezTo>
                  <a:cubicBezTo>
                    <a:pt x="1277" y="109"/>
                    <a:pt x="1277" y="109"/>
                    <a:pt x="1277" y="109"/>
                  </a:cubicBezTo>
                  <a:cubicBezTo>
                    <a:pt x="1277" y="116"/>
                    <a:pt x="1277" y="116"/>
                    <a:pt x="1277" y="116"/>
                  </a:cubicBezTo>
                  <a:cubicBezTo>
                    <a:pt x="1342" y="116"/>
                    <a:pt x="1342" y="116"/>
                    <a:pt x="1342" y="116"/>
                  </a:cubicBezTo>
                  <a:lnTo>
                    <a:pt x="1342" y="95"/>
                  </a:lnTo>
                  <a:close/>
                  <a:moveTo>
                    <a:pt x="566" y="95"/>
                  </a:moveTo>
                  <a:cubicBezTo>
                    <a:pt x="559" y="95"/>
                    <a:pt x="559" y="95"/>
                    <a:pt x="559" y="95"/>
                  </a:cubicBezTo>
                  <a:cubicBezTo>
                    <a:pt x="557" y="106"/>
                    <a:pt x="557" y="106"/>
                    <a:pt x="557" y="106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29" y="80"/>
                    <a:pt x="529" y="80"/>
                    <a:pt x="529" y="80"/>
                  </a:cubicBezTo>
                  <a:cubicBezTo>
                    <a:pt x="546" y="80"/>
                    <a:pt x="546" y="80"/>
                    <a:pt x="546" y="80"/>
                  </a:cubicBezTo>
                  <a:cubicBezTo>
                    <a:pt x="548" y="90"/>
                    <a:pt x="548" y="90"/>
                    <a:pt x="548" y="90"/>
                  </a:cubicBezTo>
                  <a:cubicBezTo>
                    <a:pt x="555" y="90"/>
                    <a:pt x="555" y="90"/>
                    <a:pt x="555" y="90"/>
                  </a:cubicBezTo>
                  <a:cubicBezTo>
                    <a:pt x="555" y="61"/>
                    <a:pt x="555" y="61"/>
                    <a:pt x="555" y="61"/>
                  </a:cubicBezTo>
                  <a:cubicBezTo>
                    <a:pt x="548" y="61"/>
                    <a:pt x="548" y="61"/>
                    <a:pt x="548" y="61"/>
                  </a:cubicBezTo>
                  <a:cubicBezTo>
                    <a:pt x="546" y="71"/>
                    <a:pt x="546" y="71"/>
                    <a:pt x="546" y="71"/>
                  </a:cubicBezTo>
                  <a:cubicBezTo>
                    <a:pt x="529" y="71"/>
                    <a:pt x="529" y="71"/>
                    <a:pt x="529" y="71"/>
                  </a:cubicBezTo>
                  <a:cubicBezTo>
                    <a:pt x="529" y="49"/>
                    <a:pt x="529" y="49"/>
                    <a:pt x="529" y="49"/>
                  </a:cubicBezTo>
                  <a:cubicBezTo>
                    <a:pt x="557" y="49"/>
                    <a:pt x="557" y="49"/>
                    <a:pt x="557" y="49"/>
                  </a:cubicBezTo>
                  <a:cubicBezTo>
                    <a:pt x="559" y="59"/>
                    <a:pt x="559" y="59"/>
                    <a:pt x="559" y="59"/>
                  </a:cubicBezTo>
                  <a:cubicBezTo>
                    <a:pt x="566" y="59"/>
                    <a:pt x="566" y="59"/>
                    <a:pt x="566" y="59"/>
                  </a:cubicBezTo>
                  <a:cubicBezTo>
                    <a:pt x="566" y="39"/>
                    <a:pt x="566" y="39"/>
                    <a:pt x="566" y="39"/>
                  </a:cubicBezTo>
                  <a:cubicBezTo>
                    <a:pt x="500" y="39"/>
                    <a:pt x="500" y="39"/>
                    <a:pt x="500" y="39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11" y="48"/>
                    <a:pt x="511" y="48"/>
                    <a:pt x="511" y="48"/>
                  </a:cubicBezTo>
                  <a:cubicBezTo>
                    <a:pt x="511" y="107"/>
                    <a:pt x="511" y="107"/>
                    <a:pt x="511" y="107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0" y="116"/>
                    <a:pt x="500" y="116"/>
                    <a:pt x="500" y="116"/>
                  </a:cubicBezTo>
                  <a:cubicBezTo>
                    <a:pt x="566" y="116"/>
                    <a:pt x="566" y="116"/>
                    <a:pt x="566" y="116"/>
                  </a:cubicBezTo>
                  <a:lnTo>
                    <a:pt x="566" y="95"/>
                  </a:lnTo>
                  <a:close/>
                  <a:moveTo>
                    <a:pt x="659" y="117"/>
                  </a:moveTo>
                  <a:cubicBezTo>
                    <a:pt x="689" y="117"/>
                    <a:pt x="702" y="100"/>
                    <a:pt x="702" y="67"/>
                  </a:cubicBezTo>
                  <a:cubicBezTo>
                    <a:pt x="702" y="34"/>
                    <a:pt x="689" y="16"/>
                    <a:pt x="659" y="16"/>
                  </a:cubicBezTo>
                  <a:cubicBezTo>
                    <a:pt x="629" y="16"/>
                    <a:pt x="615" y="34"/>
                    <a:pt x="615" y="67"/>
                  </a:cubicBezTo>
                  <a:cubicBezTo>
                    <a:pt x="615" y="99"/>
                    <a:pt x="628" y="117"/>
                    <a:pt x="659" y="117"/>
                  </a:cubicBezTo>
                  <a:close/>
                  <a:moveTo>
                    <a:pt x="659" y="27"/>
                  </a:moveTo>
                  <a:cubicBezTo>
                    <a:pt x="675" y="27"/>
                    <a:pt x="683" y="40"/>
                    <a:pt x="683" y="67"/>
                  </a:cubicBezTo>
                  <a:cubicBezTo>
                    <a:pt x="683" y="94"/>
                    <a:pt x="675" y="107"/>
                    <a:pt x="659" y="107"/>
                  </a:cubicBezTo>
                  <a:cubicBezTo>
                    <a:pt x="642" y="107"/>
                    <a:pt x="634" y="94"/>
                    <a:pt x="634" y="67"/>
                  </a:cubicBezTo>
                  <a:cubicBezTo>
                    <a:pt x="634" y="40"/>
                    <a:pt x="643" y="27"/>
                    <a:pt x="659" y="27"/>
                  </a:cubicBezTo>
                  <a:close/>
                  <a:moveTo>
                    <a:pt x="327" y="28"/>
                  </a:moveTo>
                  <a:cubicBezTo>
                    <a:pt x="349" y="28"/>
                    <a:pt x="349" y="28"/>
                    <a:pt x="349" y="28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37" y="108"/>
                    <a:pt x="337" y="108"/>
                    <a:pt x="337" y="108"/>
                  </a:cubicBezTo>
                  <a:cubicBezTo>
                    <a:pt x="337" y="116"/>
                    <a:pt x="337" y="116"/>
                    <a:pt x="337" y="116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9" y="108"/>
                    <a:pt x="379" y="108"/>
                    <a:pt x="379" y="108"/>
                  </a:cubicBezTo>
                  <a:cubicBezTo>
                    <a:pt x="367" y="106"/>
                    <a:pt x="367" y="106"/>
                    <a:pt x="367" y="106"/>
                  </a:cubicBezTo>
                  <a:cubicBezTo>
                    <a:pt x="367" y="28"/>
                    <a:pt x="367" y="28"/>
                    <a:pt x="367" y="28"/>
                  </a:cubicBezTo>
                  <a:cubicBezTo>
                    <a:pt x="390" y="28"/>
                    <a:pt x="390" y="28"/>
                    <a:pt x="390" y="28"/>
                  </a:cubicBezTo>
                  <a:cubicBezTo>
                    <a:pt x="391" y="40"/>
                    <a:pt x="391" y="40"/>
                    <a:pt x="391" y="40"/>
                  </a:cubicBezTo>
                  <a:cubicBezTo>
                    <a:pt x="399" y="40"/>
                    <a:pt x="399" y="40"/>
                    <a:pt x="399" y="40"/>
                  </a:cubicBezTo>
                  <a:cubicBezTo>
                    <a:pt x="399" y="18"/>
                    <a:pt x="399" y="18"/>
                    <a:pt x="399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40"/>
                    <a:pt x="317" y="40"/>
                    <a:pt x="317" y="40"/>
                  </a:cubicBezTo>
                  <a:cubicBezTo>
                    <a:pt x="325" y="40"/>
                    <a:pt x="325" y="40"/>
                    <a:pt x="325" y="40"/>
                  </a:cubicBezTo>
                  <a:lnTo>
                    <a:pt x="327" y="28"/>
                  </a:lnTo>
                  <a:close/>
                  <a:moveTo>
                    <a:pt x="750" y="109"/>
                  </a:moveTo>
                  <a:cubicBezTo>
                    <a:pt x="739" y="107"/>
                    <a:pt x="739" y="107"/>
                    <a:pt x="739" y="107"/>
                  </a:cubicBezTo>
                  <a:cubicBezTo>
                    <a:pt x="739" y="80"/>
                    <a:pt x="739" y="80"/>
                    <a:pt x="739" y="80"/>
                  </a:cubicBezTo>
                  <a:cubicBezTo>
                    <a:pt x="768" y="80"/>
                    <a:pt x="768" y="80"/>
                    <a:pt x="768" y="80"/>
                  </a:cubicBezTo>
                  <a:cubicBezTo>
                    <a:pt x="768" y="107"/>
                    <a:pt x="768" y="107"/>
                    <a:pt x="768" y="107"/>
                  </a:cubicBezTo>
                  <a:cubicBezTo>
                    <a:pt x="757" y="109"/>
                    <a:pt x="757" y="109"/>
                    <a:pt x="757" y="109"/>
                  </a:cubicBezTo>
                  <a:cubicBezTo>
                    <a:pt x="757" y="116"/>
                    <a:pt x="757" y="116"/>
                    <a:pt x="757" y="116"/>
                  </a:cubicBezTo>
                  <a:cubicBezTo>
                    <a:pt x="797" y="116"/>
                    <a:pt x="797" y="116"/>
                    <a:pt x="797" y="116"/>
                  </a:cubicBezTo>
                  <a:cubicBezTo>
                    <a:pt x="797" y="109"/>
                    <a:pt x="797" y="109"/>
                    <a:pt x="797" y="109"/>
                  </a:cubicBezTo>
                  <a:cubicBezTo>
                    <a:pt x="786" y="107"/>
                    <a:pt x="786" y="107"/>
                    <a:pt x="786" y="107"/>
                  </a:cubicBezTo>
                  <a:cubicBezTo>
                    <a:pt x="786" y="48"/>
                    <a:pt x="786" y="48"/>
                    <a:pt x="786" y="48"/>
                  </a:cubicBezTo>
                  <a:cubicBezTo>
                    <a:pt x="797" y="46"/>
                    <a:pt x="797" y="46"/>
                    <a:pt x="797" y="46"/>
                  </a:cubicBezTo>
                  <a:cubicBezTo>
                    <a:pt x="797" y="39"/>
                    <a:pt x="797" y="39"/>
                    <a:pt x="797" y="39"/>
                  </a:cubicBezTo>
                  <a:cubicBezTo>
                    <a:pt x="757" y="39"/>
                    <a:pt x="757" y="39"/>
                    <a:pt x="757" y="39"/>
                  </a:cubicBezTo>
                  <a:cubicBezTo>
                    <a:pt x="757" y="46"/>
                    <a:pt x="757" y="46"/>
                    <a:pt x="757" y="46"/>
                  </a:cubicBezTo>
                  <a:cubicBezTo>
                    <a:pt x="768" y="48"/>
                    <a:pt x="768" y="48"/>
                    <a:pt x="768" y="48"/>
                  </a:cubicBezTo>
                  <a:cubicBezTo>
                    <a:pt x="768" y="71"/>
                    <a:pt x="768" y="71"/>
                    <a:pt x="768" y="71"/>
                  </a:cubicBezTo>
                  <a:cubicBezTo>
                    <a:pt x="739" y="71"/>
                    <a:pt x="739" y="71"/>
                    <a:pt x="739" y="71"/>
                  </a:cubicBezTo>
                  <a:cubicBezTo>
                    <a:pt x="739" y="48"/>
                    <a:pt x="739" y="48"/>
                    <a:pt x="739" y="48"/>
                  </a:cubicBezTo>
                  <a:cubicBezTo>
                    <a:pt x="750" y="46"/>
                    <a:pt x="750" y="46"/>
                    <a:pt x="750" y="46"/>
                  </a:cubicBezTo>
                  <a:cubicBezTo>
                    <a:pt x="750" y="39"/>
                    <a:pt x="750" y="39"/>
                    <a:pt x="750" y="39"/>
                  </a:cubicBezTo>
                  <a:cubicBezTo>
                    <a:pt x="710" y="39"/>
                    <a:pt x="710" y="39"/>
                    <a:pt x="710" y="39"/>
                  </a:cubicBezTo>
                  <a:cubicBezTo>
                    <a:pt x="710" y="46"/>
                    <a:pt x="710" y="46"/>
                    <a:pt x="710" y="46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107"/>
                    <a:pt x="722" y="107"/>
                    <a:pt x="722" y="107"/>
                  </a:cubicBezTo>
                  <a:cubicBezTo>
                    <a:pt x="710" y="109"/>
                    <a:pt x="710" y="109"/>
                    <a:pt x="710" y="109"/>
                  </a:cubicBezTo>
                  <a:cubicBezTo>
                    <a:pt x="710" y="116"/>
                    <a:pt x="710" y="116"/>
                    <a:pt x="710" y="116"/>
                  </a:cubicBezTo>
                  <a:cubicBezTo>
                    <a:pt x="750" y="116"/>
                    <a:pt x="750" y="116"/>
                    <a:pt x="750" y="116"/>
                  </a:cubicBezTo>
                  <a:lnTo>
                    <a:pt x="750" y="109"/>
                  </a:lnTo>
                  <a:close/>
                  <a:moveTo>
                    <a:pt x="445" y="109"/>
                  </a:moveTo>
                  <a:cubicBezTo>
                    <a:pt x="434" y="107"/>
                    <a:pt x="434" y="107"/>
                    <a:pt x="434" y="107"/>
                  </a:cubicBezTo>
                  <a:cubicBezTo>
                    <a:pt x="434" y="80"/>
                    <a:pt x="434" y="80"/>
                    <a:pt x="434" y="80"/>
                  </a:cubicBezTo>
                  <a:cubicBezTo>
                    <a:pt x="463" y="80"/>
                    <a:pt x="463" y="80"/>
                    <a:pt x="463" y="80"/>
                  </a:cubicBezTo>
                  <a:cubicBezTo>
                    <a:pt x="463" y="107"/>
                    <a:pt x="463" y="107"/>
                    <a:pt x="463" y="107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92" y="116"/>
                    <a:pt x="492" y="116"/>
                    <a:pt x="492" y="116"/>
                  </a:cubicBezTo>
                  <a:cubicBezTo>
                    <a:pt x="492" y="109"/>
                    <a:pt x="492" y="109"/>
                    <a:pt x="492" y="109"/>
                  </a:cubicBezTo>
                  <a:cubicBezTo>
                    <a:pt x="480" y="107"/>
                    <a:pt x="480" y="107"/>
                    <a:pt x="480" y="107"/>
                  </a:cubicBezTo>
                  <a:cubicBezTo>
                    <a:pt x="480" y="48"/>
                    <a:pt x="480" y="48"/>
                    <a:pt x="480" y="48"/>
                  </a:cubicBezTo>
                  <a:cubicBezTo>
                    <a:pt x="492" y="46"/>
                    <a:pt x="492" y="46"/>
                    <a:pt x="492" y="46"/>
                  </a:cubicBezTo>
                  <a:cubicBezTo>
                    <a:pt x="492" y="39"/>
                    <a:pt x="492" y="39"/>
                    <a:pt x="492" y="39"/>
                  </a:cubicBezTo>
                  <a:cubicBezTo>
                    <a:pt x="452" y="39"/>
                    <a:pt x="452" y="39"/>
                    <a:pt x="452" y="39"/>
                  </a:cubicBezTo>
                  <a:cubicBezTo>
                    <a:pt x="452" y="46"/>
                    <a:pt x="452" y="46"/>
                    <a:pt x="452" y="46"/>
                  </a:cubicBezTo>
                  <a:cubicBezTo>
                    <a:pt x="463" y="48"/>
                    <a:pt x="463" y="48"/>
                    <a:pt x="463" y="48"/>
                  </a:cubicBezTo>
                  <a:cubicBezTo>
                    <a:pt x="463" y="71"/>
                    <a:pt x="463" y="71"/>
                    <a:pt x="463" y="71"/>
                  </a:cubicBezTo>
                  <a:cubicBezTo>
                    <a:pt x="434" y="71"/>
                    <a:pt x="434" y="71"/>
                    <a:pt x="434" y="71"/>
                  </a:cubicBezTo>
                  <a:cubicBezTo>
                    <a:pt x="434" y="48"/>
                    <a:pt x="434" y="48"/>
                    <a:pt x="434" y="48"/>
                  </a:cubicBezTo>
                  <a:cubicBezTo>
                    <a:pt x="445" y="46"/>
                    <a:pt x="445" y="46"/>
                    <a:pt x="445" y="46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405" y="39"/>
                    <a:pt x="405" y="39"/>
                    <a:pt x="405" y="39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107"/>
                    <a:pt x="416" y="107"/>
                    <a:pt x="416" y="107"/>
                  </a:cubicBezTo>
                  <a:cubicBezTo>
                    <a:pt x="405" y="109"/>
                    <a:pt x="405" y="109"/>
                    <a:pt x="405" y="109"/>
                  </a:cubicBezTo>
                  <a:cubicBezTo>
                    <a:pt x="405" y="116"/>
                    <a:pt x="405" y="116"/>
                    <a:pt x="405" y="116"/>
                  </a:cubicBezTo>
                  <a:cubicBezTo>
                    <a:pt x="445" y="116"/>
                    <a:pt x="445" y="116"/>
                    <a:pt x="445" y="116"/>
                  </a:cubicBezTo>
                  <a:lnTo>
                    <a:pt x="445" y="109"/>
                  </a:lnTo>
                  <a:close/>
                  <a:moveTo>
                    <a:pt x="1209" y="49"/>
                  </a:moveTo>
                  <a:cubicBezTo>
                    <a:pt x="1226" y="49"/>
                    <a:pt x="1226" y="49"/>
                    <a:pt x="1226" y="49"/>
                  </a:cubicBezTo>
                  <a:cubicBezTo>
                    <a:pt x="1226" y="107"/>
                    <a:pt x="1226" y="107"/>
                    <a:pt x="1226" y="107"/>
                  </a:cubicBezTo>
                  <a:cubicBezTo>
                    <a:pt x="1215" y="109"/>
                    <a:pt x="1215" y="109"/>
                    <a:pt x="1215" y="109"/>
                  </a:cubicBezTo>
                  <a:cubicBezTo>
                    <a:pt x="1215" y="116"/>
                    <a:pt x="1215" y="116"/>
                    <a:pt x="1215" y="116"/>
                  </a:cubicBezTo>
                  <a:cubicBezTo>
                    <a:pt x="1255" y="116"/>
                    <a:pt x="1255" y="116"/>
                    <a:pt x="1255" y="116"/>
                  </a:cubicBezTo>
                  <a:cubicBezTo>
                    <a:pt x="1255" y="109"/>
                    <a:pt x="1255" y="109"/>
                    <a:pt x="1255" y="109"/>
                  </a:cubicBezTo>
                  <a:cubicBezTo>
                    <a:pt x="1244" y="107"/>
                    <a:pt x="1244" y="107"/>
                    <a:pt x="1244" y="107"/>
                  </a:cubicBezTo>
                  <a:cubicBezTo>
                    <a:pt x="1244" y="49"/>
                    <a:pt x="1244" y="49"/>
                    <a:pt x="1244" y="49"/>
                  </a:cubicBezTo>
                  <a:cubicBezTo>
                    <a:pt x="1261" y="49"/>
                    <a:pt x="1261" y="49"/>
                    <a:pt x="1261" y="49"/>
                  </a:cubicBezTo>
                  <a:cubicBezTo>
                    <a:pt x="1262" y="60"/>
                    <a:pt x="1262" y="60"/>
                    <a:pt x="1262" y="60"/>
                  </a:cubicBezTo>
                  <a:cubicBezTo>
                    <a:pt x="1270" y="60"/>
                    <a:pt x="1270" y="60"/>
                    <a:pt x="1270" y="60"/>
                  </a:cubicBezTo>
                  <a:cubicBezTo>
                    <a:pt x="1270" y="39"/>
                    <a:pt x="1270" y="39"/>
                    <a:pt x="1270" y="39"/>
                  </a:cubicBezTo>
                  <a:cubicBezTo>
                    <a:pt x="1200" y="39"/>
                    <a:pt x="1200" y="39"/>
                    <a:pt x="1200" y="39"/>
                  </a:cubicBezTo>
                  <a:cubicBezTo>
                    <a:pt x="1200" y="60"/>
                    <a:pt x="1200" y="60"/>
                    <a:pt x="1200" y="60"/>
                  </a:cubicBezTo>
                  <a:cubicBezTo>
                    <a:pt x="1208" y="60"/>
                    <a:pt x="1208" y="60"/>
                    <a:pt x="1208" y="60"/>
                  </a:cubicBezTo>
                  <a:lnTo>
                    <a:pt x="1209" y="49"/>
                  </a:lnTo>
                  <a:close/>
                  <a:moveTo>
                    <a:pt x="1058" y="49"/>
                  </a:moveTo>
                  <a:cubicBezTo>
                    <a:pt x="1075" y="49"/>
                    <a:pt x="1075" y="49"/>
                    <a:pt x="1075" y="49"/>
                  </a:cubicBezTo>
                  <a:cubicBezTo>
                    <a:pt x="1075" y="107"/>
                    <a:pt x="1075" y="107"/>
                    <a:pt x="1075" y="107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64" y="116"/>
                    <a:pt x="1064" y="116"/>
                    <a:pt x="1064" y="116"/>
                  </a:cubicBezTo>
                  <a:cubicBezTo>
                    <a:pt x="1104" y="116"/>
                    <a:pt x="1104" y="116"/>
                    <a:pt x="1104" y="116"/>
                  </a:cubicBezTo>
                  <a:cubicBezTo>
                    <a:pt x="1104" y="109"/>
                    <a:pt x="1104" y="109"/>
                    <a:pt x="1104" y="109"/>
                  </a:cubicBezTo>
                  <a:cubicBezTo>
                    <a:pt x="1093" y="107"/>
                    <a:pt x="1093" y="107"/>
                    <a:pt x="1093" y="107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110" y="49"/>
                    <a:pt x="1110" y="49"/>
                    <a:pt x="1110" y="49"/>
                  </a:cubicBezTo>
                  <a:cubicBezTo>
                    <a:pt x="1111" y="60"/>
                    <a:pt x="1111" y="60"/>
                    <a:pt x="1111" y="60"/>
                  </a:cubicBezTo>
                  <a:cubicBezTo>
                    <a:pt x="1119" y="60"/>
                    <a:pt x="1119" y="60"/>
                    <a:pt x="1119" y="60"/>
                  </a:cubicBezTo>
                  <a:cubicBezTo>
                    <a:pt x="1119" y="39"/>
                    <a:pt x="1119" y="39"/>
                    <a:pt x="1119" y="39"/>
                  </a:cubicBezTo>
                  <a:cubicBezTo>
                    <a:pt x="1049" y="39"/>
                    <a:pt x="1049" y="39"/>
                    <a:pt x="1049" y="39"/>
                  </a:cubicBezTo>
                  <a:cubicBezTo>
                    <a:pt x="1049" y="60"/>
                    <a:pt x="1049" y="60"/>
                    <a:pt x="1049" y="60"/>
                  </a:cubicBezTo>
                  <a:cubicBezTo>
                    <a:pt x="1057" y="60"/>
                    <a:pt x="1057" y="60"/>
                    <a:pt x="1057" y="60"/>
                  </a:cubicBezTo>
                  <a:lnTo>
                    <a:pt x="1058" y="49"/>
                  </a:lnTo>
                  <a:close/>
                  <a:moveTo>
                    <a:pt x="1114" y="116"/>
                  </a:moveTo>
                  <a:cubicBezTo>
                    <a:pt x="1147" y="116"/>
                    <a:pt x="1147" y="116"/>
                    <a:pt x="1147" y="116"/>
                  </a:cubicBezTo>
                  <a:cubicBezTo>
                    <a:pt x="1147" y="109"/>
                    <a:pt x="1147" y="109"/>
                    <a:pt x="1147" y="109"/>
                  </a:cubicBezTo>
                  <a:cubicBezTo>
                    <a:pt x="1136" y="107"/>
                    <a:pt x="1136" y="107"/>
                    <a:pt x="1136" y="107"/>
                  </a:cubicBezTo>
                  <a:cubicBezTo>
                    <a:pt x="1142" y="93"/>
                    <a:pt x="1142" y="93"/>
                    <a:pt x="1142" y="93"/>
                  </a:cubicBezTo>
                  <a:cubicBezTo>
                    <a:pt x="1171" y="93"/>
                    <a:pt x="1171" y="93"/>
                    <a:pt x="1171" y="93"/>
                  </a:cubicBezTo>
                  <a:cubicBezTo>
                    <a:pt x="1176" y="107"/>
                    <a:pt x="1176" y="107"/>
                    <a:pt x="1176" y="107"/>
                  </a:cubicBezTo>
                  <a:cubicBezTo>
                    <a:pt x="1165" y="109"/>
                    <a:pt x="1165" y="109"/>
                    <a:pt x="1165" y="109"/>
                  </a:cubicBezTo>
                  <a:cubicBezTo>
                    <a:pt x="1165" y="116"/>
                    <a:pt x="1165" y="116"/>
                    <a:pt x="1165" y="116"/>
                  </a:cubicBezTo>
                  <a:cubicBezTo>
                    <a:pt x="1205" y="116"/>
                    <a:pt x="1205" y="116"/>
                    <a:pt x="1205" y="116"/>
                  </a:cubicBezTo>
                  <a:cubicBezTo>
                    <a:pt x="1205" y="109"/>
                    <a:pt x="1205" y="109"/>
                    <a:pt x="1205" y="109"/>
                  </a:cubicBezTo>
                  <a:cubicBezTo>
                    <a:pt x="1194" y="107"/>
                    <a:pt x="1194" y="107"/>
                    <a:pt x="1194" y="107"/>
                  </a:cubicBezTo>
                  <a:cubicBezTo>
                    <a:pt x="1168" y="39"/>
                    <a:pt x="1168" y="39"/>
                    <a:pt x="1168" y="39"/>
                  </a:cubicBezTo>
                  <a:cubicBezTo>
                    <a:pt x="1151" y="39"/>
                    <a:pt x="1151" y="39"/>
                    <a:pt x="1151" y="39"/>
                  </a:cubicBezTo>
                  <a:cubicBezTo>
                    <a:pt x="1125" y="107"/>
                    <a:pt x="1125" y="107"/>
                    <a:pt x="1125" y="107"/>
                  </a:cubicBezTo>
                  <a:cubicBezTo>
                    <a:pt x="1114" y="109"/>
                    <a:pt x="1114" y="109"/>
                    <a:pt x="1114" y="109"/>
                  </a:cubicBezTo>
                  <a:lnTo>
                    <a:pt x="1114" y="116"/>
                  </a:lnTo>
                  <a:close/>
                  <a:moveTo>
                    <a:pt x="1156" y="54"/>
                  </a:moveTo>
                  <a:cubicBezTo>
                    <a:pt x="1167" y="84"/>
                    <a:pt x="1167" y="84"/>
                    <a:pt x="1167" y="84"/>
                  </a:cubicBezTo>
                  <a:cubicBezTo>
                    <a:pt x="1145" y="84"/>
                    <a:pt x="1145" y="84"/>
                    <a:pt x="1145" y="84"/>
                  </a:cubicBezTo>
                  <a:lnTo>
                    <a:pt x="1156" y="54"/>
                  </a:lnTo>
                  <a:close/>
                  <a:moveTo>
                    <a:pt x="1042" y="88"/>
                  </a:moveTo>
                  <a:cubicBezTo>
                    <a:pt x="1042" y="49"/>
                    <a:pt x="993" y="65"/>
                    <a:pt x="993" y="41"/>
                  </a:cubicBezTo>
                  <a:cubicBezTo>
                    <a:pt x="993" y="30"/>
                    <a:pt x="1002" y="27"/>
                    <a:pt x="1011" y="27"/>
                  </a:cubicBezTo>
                  <a:cubicBezTo>
                    <a:pt x="1019" y="27"/>
                    <a:pt x="1028" y="29"/>
                    <a:pt x="1028" y="29"/>
                  </a:cubicBezTo>
                  <a:cubicBezTo>
                    <a:pt x="1030" y="41"/>
                    <a:pt x="1030" y="41"/>
                    <a:pt x="1030" y="41"/>
                  </a:cubicBezTo>
                  <a:cubicBezTo>
                    <a:pt x="1038" y="41"/>
                    <a:pt x="1038" y="41"/>
                    <a:pt x="1038" y="41"/>
                  </a:cubicBezTo>
                  <a:cubicBezTo>
                    <a:pt x="1038" y="22"/>
                    <a:pt x="1038" y="22"/>
                    <a:pt x="1038" y="22"/>
                  </a:cubicBezTo>
                  <a:cubicBezTo>
                    <a:pt x="1030" y="19"/>
                    <a:pt x="1019" y="16"/>
                    <a:pt x="1009" y="16"/>
                  </a:cubicBezTo>
                  <a:cubicBezTo>
                    <a:pt x="987" y="16"/>
                    <a:pt x="976" y="27"/>
                    <a:pt x="976" y="44"/>
                  </a:cubicBezTo>
                  <a:cubicBezTo>
                    <a:pt x="976" y="65"/>
                    <a:pt x="992" y="69"/>
                    <a:pt x="1007" y="74"/>
                  </a:cubicBezTo>
                  <a:cubicBezTo>
                    <a:pt x="1017" y="77"/>
                    <a:pt x="1025" y="79"/>
                    <a:pt x="1025" y="90"/>
                  </a:cubicBezTo>
                  <a:cubicBezTo>
                    <a:pt x="1025" y="102"/>
                    <a:pt x="1015" y="106"/>
                    <a:pt x="1003" y="106"/>
                  </a:cubicBezTo>
                  <a:cubicBezTo>
                    <a:pt x="992" y="106"/>
                    <a:pt x="986" y="104"/>
                    <a:pt x="986" y="104"/>
                  </a:cubicBezTo>
                  <a:cubicBezTo>
                    <a:pt x="984" y="91"/>
                    <a:pt x="984" y="91"/>
                    <a:pt x="984" y="91"/>
                  </a:cubicBezTo>
                  <a:cubicBezTo>
                    <a:pt x="976" y="91"/>
                    <a:pt x="976" y="91"/>
                    <a:pt x="976" y="91"/>
                  </a:cubicBezTo>
                  <a:cubicBezTo>
                    <a:pt x="976" y="112"/>
                    <a:pt x="976" y="112"/>
                    <a:pt x="976" y="112"/>
                  </a:cubicBezTo>
                  <a:cubicBezTo>
                    <a:pt x="976" y="112"/>
                    <a:pt x="989" y="117"/>
                    <a:pt x="1006" y="117"/>
                  </a:cubicBezTo>
                  <a:cubicBezTo>
                    <a:pt x="1030" y="117"/>
                    <a:pt x="1042" y="107"/>
                    <a:pt x="1042" y="88"/>
                  </a:cubicBezTo>
                  <a:close/>
                  <a:moveTo>
                    <a:pt x="847" y="109"/>
                  </a:moveTo>
                  <a:cubicBezTo>
                    <a:pt x="835" y="107"/>
                    <a:pt x="835" y="107"/>
                    <a:pt x="835" y="107"/>
                  </a:cubicBezTo>
                  <a:cubicBezTo>
                    <a:pt x="835" y="48"/>
                    <a:pt x="835" y="48"/>
                    <a:pt x="835" y="48"/>
                  </a:cubicBezTo>
                  <a:cubicBezTo>
                    <a:pt x="847" y="46"/>
                    <a:pt x="847" y="46"/>
                    <a:pt x="847" y="46"/>
                  </a:cubicBezTo>
                  <a:cubicBezTo>
                    <a:pt x="847" y="39"/>
                    <a:pt x="847" y="39"/>
                    <a:pt x="847" y="39"/>
                  </a:cubicBezTo>
                  <a:cubicBezTo>
                    <a:pt x="806" y="39"/>
                    <a:pt x="806" y="39"/>
                    <a:pt x="806" y="39"/>
                  </a:cubicBezTo>
                  <a:cubicBezTo>
                    <a:pt x="806" y="46"/>
                    <a:pt x="806" y="46"/>
                    <a:pt x="806" y="46"/>
                  </a:cubicBezTo>
                  <a:cubicBezTo>
                    <a:pt x="818" y="48"/>
                    <a:pt x="818" y="48"/>
                    <a:pt x="818" y="48"/>
                  </a:cubicBezTo>
                  <a:cubicBezTo>
                    <a:pt x="818" y="107"/>
                    <a:pt x="818" y="107"/>
                    <a:pt x="818" y="107"/>
                  </a:cubicBezTo>
                  <a:cubicBezTo>
                    <a:pt x="806" y="109"/>
                    <a:pt x="806" y="109"/>
                    <a:pt x="806" y="109"/>
                  </a:cubicBezTo>
                  <a:cubicBezTo>
                    <a:pt x="806" y="116"/>
                    <a:pt x="806" y="116"/>
                    <a:pt x="806" y="116"/>
                  </a:cubicBezTo>
                  <a:cubicBezTo>
                    <a:pt x="847" y="116"/>
                    <a:pt x="847" y="116"/>
                    <a:pt x="847" y="116"/>
                  </a:cubicBezTo>
                  <a:lnTo>
                    <a:pt x="847" y="109"/>
                  </a:lnTo>
                  <a:close/>
                  <a:moveTo>
                    <a:pt x="890" y="117"/>
                  </a:moveTo>
                  <a:cubicBezTo>
                    <a:pt x="915" y="117"/>
                    <a:pt x="927" y="103"/>
                    <a:pt x="927" y="78"/>
                  </a:cubicBezTo>
                  <a:cubicBezTo>
                    <a:pt x="927" y="52"/>
                    <a:pt x="915" y="38"/>
                    <a:pt x="890" y="38"/>
                  </a:cubicBezTo>
                  <a:cubicBezTo>
                    <a:pt x="864" y="38"/>
                    <a:pt x="853" y="52"/>
                    <a:pt x="853" y="77"/>
                  </a:cubicBezTo>
                  <a:cubicBezTo>
                    <a:pt x="853" y="103"/>
                    <a:pt x="864" y="117"/>
                    <a:pt x="890" y="117"/>
                  </a:cubicBezTo>
                  <a:close/>
                  <a:moveTo>
                    <a:pt x="890" y="48"/>
                  </a:moveTo>
                  <a:cubicBezTo>
                    <a:pt x="902" y="48"/>
                    <a:pt x="908" y="57"/>
                    <a:pt x="908" y="78"/>
                  </a:cubicBezTo>
                  <a:cubicBezTo>
                    <a:pt x="908" y="98"/>
                    <a:pt x="902" y="107"/>
                    <a:pt x="889" y="107"/>
                  </a:cubicBezTo>
                  <a:cubicBezTo>
                    <a:pt x="877" y="107"/>
                    <a:pt x="871" y="98"/>
                    <a:pt x="871" y="77"/>
                  </a:cubicBezTo>
                  <a:cubicBezTo>
                    <a:pt x="871" y="57"/>
                    <a:pt x="877" y="48"/>
                    <a:pt x="890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0141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- No Leaves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-1588" y="0"/>
            <a:ext cx="9145588" cy="142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-1588" y="6716713"/>
            <a:ext cx="9145588" cy="142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Placeholder 43"/>
          <p:cNvSpPr>
            <a:spLocks noGrp="1"/>
          </p:cNvSpPr>
          <p:nvPr>
            <p:ph type="title"/>
          </p:nvPr>
        </p:nvSpPr>
        <p:spPr>
          <a:xfrm>
            <a:off x="457200" y="240134"/>
            <a:ext cx="8229600" cy="79216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7200" y="1250950"/>
            <a:ext cx="8255000" cy="433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600"/>
              </a:spcBef>
              <a:defRPr sz="2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44"/>
          <p:cNvSpPr>
            <a:spLocks noGrp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F44216FD-6AB8-4CAA-AE87-D3440EC6B7F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726513" y="6284187"/>
            <a:ext cx="2240825" cy="321860"/>
            <a:chOff x="487363" y="2840038"/>
            <a:chExt cx="8167687" cy="1173162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487363" y="2843213"/>
              <a:ext cx="8167687" cy="116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531813" y="2892425"/>
              <a:ext cx="803275" cy="1068387"/>
            </a:xfrm>
            <a:custGeom>
              <a:avLst/>
              <a:gdLst>
                <a:gd name="T0" fmla="*/ 126 w 506"/>
                <a:gd name="T1" fmla="*/ 172 h 673"/>
                <a:gd name="T2" fmla="*/ 175 w 506"/>
                <a:gd name="T3" fmla="*/ 125 h 673"/>
                <a:gd name="T4" fmla="*/ 333 w 506"/>
                <a:gd name="T5" fmla="*/ 125 h 673"/>
                <a:gd name="T6" fmla="*/ 383 w 506"/>
                <a:gd name="T7" fmla="*/ 172 h 673"/>
                <a:gd name="T8" fmla="*/ 383 w 506"/>
                <a:gd name="T9" fmla="*/ 500 h 673"/>
                <a:gd name="T10" fmla="*/ 333 w 506"/>
                <a:gd name="T11" fmla="*/ 548 h 673"/>
                <a:gd name="T12" fmla="*/ 175 w 506"/>
                <a:gd name="T13" fmla="*/ 548 h 673"/>
                <a:gd name="T14" fmla="*/ 126 w 506"/>
                <a:gd name="T15" fmla="*/ 500 h 673"/>
                <a:gd name="T16" fmla="*/ 126 w 506"/>
                <a:gd name="T17" fmla="*/ 172 h 673"/>
                <a:gd name="T18" fmla="*/ 126 w 506"/>
                <a:gd name="T19" fmla="*/ 172 h 673"/>
                <a:gd name="T20" fmla="*/ 506 w 506"/>
                <a:gd name="T21" fmla="*/ 120 h 673"/>
                <a:gd name="T22" fmla="*/ 385 w 506"/>
                <a:gd name="T23" fmla="*/ 0 h 673"/>
                <a:gd name="T24" fmla="*/ 123 w 506"/>
                <a:gd name="T25" fmla="*/ 0 h 673"/>
                <a:gd name="T26" fmla="*/ 0 w 506"/>
                <a:gd name="T27" fmla="*/ 120 h 673"/>
                <a:gd name="T28" fmla="*/ 0 w 506"/>
                <a:gd name="T29" fmla="*/ 552 h 673"/>
                <a:gd name="T30" fmla="*/ 123 w 506"/>
                <a:gd name="T31" fmla="*/ 673 h 673"/>
                <a:gd name="T32" fmla="*/ 385 w 506"/>
                <a:gd name="T33" fmla="*/ 673 h 673"/>
                <a:gd name="T34" fmla="*/ 506 w 506"/>
                <a:gd name="T35" fmla="*/ 552 h 673"/>
                <a:gd name="T36" fmla="*/ 506 w 506"/>
                <a:gd name="T37" fmla="*/ 120 h 673"/>
                <a:gd name="T38" fmla="*/ 506 w 506"/>
                <a:gd name="T39" fmla="*/ 12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6" h="673">
                  <a:moveTo>
                    <a:pt x="126" y="172"/>
                  </a:moveTo>
                  <a:lnTo>
                    <a:pt x="175" y="125"/>
                  </a:lnTo>
                  <a:lnTo>
                    <a:pt x="333" y="125"/>
                  </a:lnTo>
                  <a:lnTo>
                    <a:pt x="383" y="172"/>
                  </a:lnTo>
                  <a:lnTo>
                    <a:pt x="383" y="500"/>
                  </a:lnTo>
                  <a:lnTo>
                    <a:pt x="333" y="548"/>
                  </a:lnTo>
                  <a:lnTo>
                    <a:pt x="175" y="548"/>
                  </a:lnTo>
                  <a:lnTo>
                    <a:pt x="126" y="500"/>
                  </a:lnTo>
                  <a:lnTo>
                    <a:pt x="126" y="172"/>
                  </a:lnTo>
                  <a:lnTo>
                    <a:pt x="126" y="172"/>
                  </a:lnTo>
                  <a:close/>
                  <a:moveTo>
                    <a:pt x="506" y="120"/>
                  </a:moveTo>
                  <a:lnTo>
                    <a:pt x="385" y="0"/>
                  </a:lnTo>
                  <a:lnTo>
                    <a:pt x="123" y="0"/>
                  </a:lnTo>
                  <a:lnTo>
                    <a:pt x="0" y="120"/>
                  </a:lnTo>
                  <a:lnTo>
                    <a:pt x="0" y="552"/>
                  </a:lnTo>
                  <a:lnTo>
                    <a:pt x="123" y="673"/>
                  </a:lnTo>
                  <a:lnTo>
                    <a:pt x="385" y="673"/>
                  </a:lnTo>
                  <a:lnTo>
                    <a:pt x="506" y="552"/>
                  </a:lnTo>
                  <a:lnTo>
                    <a:pt x="506" y="120"/>
                  </a:lnTo>
                  <a:lnTo>
                    <a:pt x="506" y="120"/>
                  </a:lnTo>
                  <a:close/>
                </a:path>
              </a:pathLst>
            </a:custGeom>
            <a:solidFill>
              <a:srgbClr val="B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487363" y="2840038"/>
              <a:ext cx="8167687" cy="1169989"/>
            </a:xfrm>
            <a:custGeom>
              <a:avLst/>
              <a:gdLst>
                <a:gd name="T0" fmla="*/ 397 w 2178"/>
                <a:gd name="T1" fmla="*/ 289 h 312"/>
                <a:gd name="T2" fmla="*/ 430 w 2178"/>
                <a:gd name="T3" fmla="*/ 253 h 312"/>
                <a:gd name="T4" fmla="*/ 493 w 2178"/>
                <a:gd name="T5" fmla="*/ 256 h 312"/>
                <a:gd name="T6" fmla="*/ 535 w 2178"/>
                <a:gd name="T7" fmla="*/ 289 h 312"/>
                <a:gd name="T8" fmla="*/ 608 w 2178"/>
                <a:gd name="T9" fmla="*/ 282 h 312"/>
                <a:gd name="T10" fmla="*/ 678 w 2178"/>
                <a:gd name="T11" fmla="*/ 225 h 312"/>
                <a:gd name="T12" fmla="*/ 660 w 2178"/>
                <a:gd name="T13" fmla="*/ 232 h 312"/>
                <a:gd name="T14" fmla="*/ 761 w 2178"/>
                <a:gd name="T15" fmla="*/ 289 h 312"/>
                <a:gd name="T16" fmla="*/ 814 w 2178"/>
                <a:gd name="T17" fmla="*/ 282 h 312"/>
                <a:gd name="T18" fmla="*/ 858 w 2178"/>
                <a:gd name="T19" fmla="*/ 225 h 312"/>
                <a:gd name="T20" fmla="*/ 923 w 2178"/>
                <a:gd name="T21" fmla="*/ 289 h 312"/>
                <a:gd name="T22" fmla="*/ 941 w 2178"/>
                <a:gd name="T23" fmla="*/ 257 h 312"/>
                <a:gd name="T24" fmla="*/ 1061 w 2178"/>
                <a:gd name="T25" fmla="*/ 289 h 312"/>
                <a:gd name="T26" fmla="*/ 1103 w 2178"/>
                <a:gd name="T27" fmla="*/ 282 h 312"/>
                <a:gd name="T28" fmla="*/ 1182 w 2178"/>
                <a:gd name="T29" fmla="*/ 277 h 312"/>
                <a:gd name="T30" fmla="*/ 1197 w 2178"/>
                <a:gd name="T31" fmla="*/ 232 h 312"/>
                <a:gd name="T32" fmla="*/ 1287 w 2178"/>
                <a:gd name="T33" fmla="*/ 289 h 312"/>
                <a:gd name="T34" fmla="*/ 1351 w 2178"/>
                <a:gd name="T35" fmla="*/ 225 h 312"/>
                <a:gd name="T36" fmla="*/ 1367 w 2178"/>
                <a:gd name="T37" fmla="*/ 232 h 312"/>
                <a:gd name="T38" fmla="*/ 1433 w 2178"/>
                <a:gd name="T39" fmla="*/ 264 h 312"/>
                <a:gd name="T40" fmla="*/ 59 w 2178"/>
                <a:gd name="T41" fmla="*/ 0 h 312"/>
                <a:gd name="T42" fmla="*/ 61 w 2178"/>
                <a:gd name="T43" fmla="*/ 307 h 312"/>
                <a:gd name="T44" fmla="*/ 150 w 2178"/>
                <a:gd name="T45" fmla="*/ 238 h 312"/>
                <a:gd name="T46" fmla="*/ 147 w 2178"/>
                <a:gd name="T47" fmla="*/ 80 h 312"/>
                <a:gd name="T48" fmla="*/ 1628 w 2178"/>
                <a:gd name="T49" fmla="*/ 46 h 312"/>
                <a:gd name="T50" fmla="*/ 1515 w 2178"/>
                <a:gd name="T51" fmla="*/ 107 h 312"/>
                <a:gd name="T52" fmla="*/ 1518 w 2178"/>
                <a:gd name="T53" fmla="*/ 39 h 312"/>
                <a:gd name="T54" fmla="*/ 1438 w 2178"/>
                <a:gd name="T55" fmla="*/ 117 h 312"/>
                <a:gd name="T56" fmla="*/ 1441 w 2178"/>
                <a:gd name="T57" fmla="*/ 107 h 312"/>
                <a:gd name="T58" fmla="*/ 1713 w 2178"/>
                <a:gd name="T59" fmla="*/ 48 h 312"/>
                <a:gd name="T60" fmla="*/ 1634 w 2178"/>
                <a:gd name="T61" fmla="*/ 46 h 312"/>
                <a:gd name="T62" fmla="*/ 1974 w 2178"/>
                <a:gd name="T63" fmla="*/ 107 h 312"/>
                <a:gd name="T64" fmla="*/ 2066 w 2178"/>
                <a:gd name="T65" fmla="*/ 109 h 312"/>
                <a:gd name="T66" fmla="*/ 2122 w 2178"/>
                <a:gd name="T67" fmla="*/ 82 h 312"/>
                <a:gd name="T68" fmla="*/ 2138 w 2178"/>
                <a:gd name="T69" fmla="*/ 39 h 312"/>
                <a:gd name="T70" fmla="*/ 1953 w 2178"/>
                <a:gd name="T71" fmla="*/ 94 h 312"/>
                <a:gd name="T72" fmla="*/ 1920 w 2178"/>
                <a:gd name="T73" fmla="*/ 107 h 312"/>
                <a:gd name="T74" fmla="*/ 1855 w 2178"/>
                <a:gd name="T75" fmla="*/ 98 h 312"/>
                <a:gd name="T76" fmla="*/ 1819 w 2178"/>
                <a:gd name="T77" fmla="*/ 48 h 312"/>
                <a:gd name="T78" fmla="*/ 1839 w 2178"/>
                <a:gd name="T79" fmla="*/ 73 h 312"/>
                <a:gd name="T80" fmla="*/ 1784 w 2178"/>
                <a:gd name="T81" fmla="*/ 61 h 312"/>
                <a:gd name="T82" fmla="*/ 1741 w 2178"/>
                <a:gd name="T83" fmla="*/ 48 h 312"/>
                <a:gd name="T84" fmla="*/ 1323 w 2178"/>
                <a:gd name="T85" fmla="*/ 80 h 312"/>
                <a:gd name="T86" fmla="*/ 1342 w 2178"/>
                <a:gd name="T87" fmla="*/ 39 h 312"/>
                <a:gd name="T88" fmla="*/ 557 w 2178"/>
                <a:gd name="T89" fmla="*/ 106 h 312"/>
                <a:gd name="T90" fmla="*/ 557 w 2178"/>
                <a:gd name="T91" fmla="*/ 49 h 312"/>
                <a:gd name="T92" fmla="*/ 566 w 2178"/>
                <a:gd name="T93" fmla="*/ 95 h 312"/>
                <a:gd name="T94" fmla="*/ 327 w 2178"/>
                <a:gd name="T95" fmla="*/ 28 h 312"/>
                <a:gd name="T96" fmla="*/ 399 w 2178"/>
                <a:gd name="T97" fmla="*/ 40 h 312"/>
                <a:gd name="T98" fmla="*/ 757 w 2178"/>
                <a:gd name="T99" fmla="*/ 109 h 312"/>
                <a:gd name="T100" fmla="*/ 768 w 2178"/>
                <a:gd name="T101" fmla="*/ 71 h 312"/>
                <a:gd name="T102" fmla="*/ 750 w 2178"/>
                <a:gd name="T103" fmla="*/ 116 h 312"/>
                <a:gd name="T104" fmla="*/ 480 w 2178"/>
                <a:gd name="T105" fmla="*/ 107 h 312"/>
                <a:gd name="T106" fmla="*/ 445 w 2178"/>
                <a:gd name="T107" fmla="*/ 39 h 312"/>
                <a:gd name="T108" fmla="*/ 1226 w 2178"/>
                <a:gd name="T109" fmla="*/ 107 h 312"/>
                <a:gd name="T110" fmla="*/ 1200 w 2178"/>
                <a:gd name="T111" fmla="*/ 39 h 312"/>
                <a:gd name="T112" fmla="*/ 1093 w 2178"/>
                <a:gd name="T113" fmla="*/ 107 h 312"/>
                <a:gd name="T114" fmla="*/ 1147 w 2178"/>
                <a:gd name="T115" fmla="*/ 116 h 312"/>
                <a:gd name="T116" fmla="*/ 1168 w 2178"/>
                <a:gd name="T117" fmla="*/ 39 h 312"/>
                <a:gd name="T118" fmla="*/ 1011 w 2178"/>
                <a:gd name="T119" fmla="*/ 27 h 312"/>
                <a:gd name="T120" fmla="*/ 984 w 2178"/>
                <a:gd name="T121" fmla="*/ 91 h 312"/>
                <a:gd name="T122" fmla="*/ 806 w 2178"/>
                <a:gd name="T123" fmla="*/ 46 h 312"/>
                <a:gd name="T124" fmla="*/ 890 w 2178"/>
                <a:gd name="T125" fmla="*/ 11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78" h="312">
                  <a:moveTo>
                    <a:pt x="393" y="278"/>
                  </a:moveTo>
                  <a:cubicBezTo>
                    <a:pt x="378" y="225"/>
                    <a:pt x="378" y="225"/>
                    <a:pt x="378" y="225"/>
                  </a:cubicBezTo>
                  <a:cubicBezTo>
                    <a:pt x="371" y="225"/>
                    <a:pt x="371" y="225"/>
                    <a:pt x="371" y="225"/>
                  </a:cubicBezTo>
                  <a:cubicBezTo>
                    <a:pt x="357" y="278"/>
                    <a:pt x="357" y="278"/>
                    <a:pt x="357" y="278"/>
                  </a:cubicBezTo>
                  <a:cubicBezTo>
                    <a:pt x="343" y="225"/>
                    <a:pt x="343" y="225"/>
                    <a:pt x="343" y="225"/>
                  </a:cubicBezTo>
                  <a:cubicBezTo>
                    <a:pt x="334" y="225"/>
                    <a:pt x="334" y="225"/>
                    <a:pt x="334" y="225"/>
                  </a:cubicBezTo>
                  <a:cubicBezTo>
                    <a:pt x="352" y="289"/>
                    <a:pt x="352" y="289"/>
                    <a:pt x="352" y="289"/>
                  </a:cubicBezTo>
                  <a:cubicBezTo>
                    <a:pt x="361" y="289"/>
                    <a:pt x="361" y="289"/>
                    <a:pt x="361" y="289"/>
                  </a:cubicBezTo>
                  <a:cubicBezTo>
                    <a:pt x="375" y="237"/>
                    <a:pt x="375" y="237"/>
                    <a:pt x="375" y="237"/>
                  </a:cubicBezTo>
                  <a:cubicBezTo>
                    <a:pt x="389" y="289"/>
                    <a:pt x="389" y="289"/>
                    <a:pt x="389" y="289"/>
                  </a:cubicBezTo>
                  <a:cubicBezTo>
                    <a:pt x="397" y="289"/>
                    <a:pt x="397" y="289"/>
                    <a:pt x="397" y="289"/>
                  </a:cubicBezTo>
                  <a:cubicBezTo>
                    <a:pt x="416" y="225"/>
                    <a:pt x="416" y="225"/>
                    <a:pt x="416" y="225"/>
                  </a:cubicBezTo>
                  <a:cubicBezTo>
                    <a:pt x="407" y="225"/>
                    <a:pt x="407" y="225"/>
                    <a:pt x="407" y="225"/>
                  </a:cubicBezTo>
                  <a:lnTo>
                    <a:pt x="393" y="278"/>
                  </a:lnTo>
                  <a:close/>
                  <a:moveTo>
                    <a:pt x="422" y="289"/>
                  </a:moveTo>
                  <a:cubicBezTo>
                    <a:pt x="464" y="289"/>
                    <a:pt x="464" y="289"/>
                    <a:pt x="464" y="289"/>
                  </a:cubicBezTo>
                  <a:cubicBezTo>
                    <a:pt x="464" y="282"/>
                    <a:pt x="464" y="282"/>
                    <a:pt x="464" y="282"/>
                  </a:cubicBezTo>
                  <a:cubicBezTo>
                    <a:pt x="430" y="282"/>
                    <a:pt x="430" y="282"/>
                    <a:pt x="430" y="282"/>
                  </a:cubicBezTo>
                  <a:cubicBezTo>
                    <a:pt x="430" y="260"/>
                    <a:pt x="430" y="260"/>
                    <a:pt x="430" y="260"/>
                  </a:cubicBezTo>
                  <a:cubicBezTo>
                    <a:pt x="463" y="260"/>
                    <a:pt x="463" y="260"/>
                    <a:pt x="463" y="260"/>
                  </a:cubicBezTo>
                  <a:cubicBezTo>
                    <a:pt x="463" y="253"/>
                    <a:pt x="463" y="253"/>
                    <a:pt x="463" y="253"/>
                  </a:cubicBezTo>
                  <a:cubicBezTo>
                    <a:pt x="430" y="253"/>
                    <a:pt x="430" y="253"/>
                    <a:pt x="430" y="253"/>
                  </a:cubicBezTo>
                  <a:cubicBezTo>
                    <a:pt x="430" y="232"/>
                    <a:pt x="430" y="232"/>
                    <a:pt x="430" y="232"/>
                  </a:cubicBezTo>
                  <a:cubicBezTo>
                    <a:pt x="464" y="232"/>
                    <a:pt x="464" y="232"/>
                    <a:pt x="464" y="232"/>
                  </a:cubicBezTo>
                  <a:cubicBezTo>
                    <a:pt x="464" y="225"/>
                    <a:pt x="464" y="225"/>
                    <a:pt x="464" y="225"/>
                  </a:cubicBezTo>
                  <a:cubicBezTo>
                    <a:pt x="422" y="225"/>
                    <a:pt x="422" y="225"/>
                    <a:pt x="422" y="225"/>
                  </a:cubicBezTo>
                  <a:lnTo>
                    <a:pt x="422" y="289"/>
                  </a:lnTo>
                  <a:close/>
                  <a:moveTo>
                    <a:pt x="527" y="225"/>
                  </a:moveTo>
                  <a:cubicBezTo>
                    <a:pt x="517" y="225"/>
                    <a:pt x="517" y="225"/>
                    <a:pt x="517" y="225"/>
                  </a:cubicBezTo>
                  <a:cubicBezTo>
                    <a:pt x="498" y="251"/>
                    <a:pt x="498" y="251"/>
                    <a:pt x="498" y="251"/>
                  </a:cubicBezTo>
                  <a:cubicBezTo>
                    <a:pt x="479" y="225"/>
                    <a:pt x="479" y="225"/>
                    <a:pt x="479" y="225"/>
                  </a:cubicBezTo>
                  <a:cubicBezTo>
                    <a:pt x="470" y="225"/>
                    <a:pt x="470" y="225"/>
                    <a:pt x="470" y="225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68" y="289"/>
                    <a:pt x="468" y="289"/>
                    <a:pt x="468" y="289"/>
                  </a:cubicBezTo>
                  <a:cubicBezTo>
                    <a:pt x="478" y="289"/>
                    <a:pt x="478" y="289"/>
                    <a:pt x="478" y="289"/>
                  </a:cubicBezTo>
                  <a:cubicBezTo>
                    <a:pt x="498" y="262"/>
                    <a:pt x="498" y="262"/>
                    <a:pt x="498" y="262"/>
                  </a:cubicBezTo>
                  <a:cubicBezTo>
                    <a:pt x="519" y="289"/>
                    <a:pt x="519" y="289"/>
                    <a:pt x="519" y="289"/>
                  </a:cubicBezTo>
                  <a:cubicBezTo>
                    <a:pt x="528" y="289"/>
                    <a:pt x="528" y="289"/>
                    <a:pt x="528" y="289"/>
                  </a:cubicBezTo>
                  <a:cubicBezTo>
                    <a:pt x="503" y="256"/>
                    <a:pt x="503" y="256"/>
                    <a:pt x="503" y="256"/>
                  </a:cubicBezTo>
                  <a:lnTo>
                    <a:pt x="527" y="225"/>
                  </a:lnTo>
                  <a:close/>
                  <a:moveTo>
                    <a:pt x="580" y="275"/>
                  </a:moveTo>
                  <a:cubicBezTo>
                    <a:pt x="543" y="225"/>
                    <a:pt x="543" y="225"/>
                    <a:pt x="543" y="225"/>
                  </a:cubicBezTo>
                  <a:cubicBezTo>
                    <a:pt x="535" y="225"/>
                    <a:pt x="535" y="225"/>
                    <a:pt x="535" y="225"/>
                  </a:cubicBezTo>
                  <a:cubicBezTo>
                    <a:pt x="535" y="289"/>
                    <a:pt x="535" y="289"/>
                    <a:pt x="535" y="289"/>
                  </a:cubicBezTo>
                  <a:cubicBezTo>
                    <a:pt x="543" y="289"/>
                    <a:pt x="543" y="289"/>
                    <a:pt x="543" y="289"/>
                  </a:cubicBezTo>
                  <a:cubicBezTo>
                    <a:pt x="543" y="238"/>
                    <a:pt x="543" y="238"/>
                    <a:pt x="543" y="238"/>
                  </a:cubicBezTo>
                  <a:cubicBezTo>
                    <a:pt x="580" y="289"/>
                    <a:pt x="580" y="289"/>
                    <a:pt x="580" y="289"/>
                  </a:cubicBezTo>
                  <a:cubicBezTo>
                    <a:pt x="588" y="289"/>
                    <a:pt x="588" y="289"/>
                    <a:pt x="588" y="289"/>
                  </a:cubicBezTo>
                  <a:cubicBezTo>
                    <a:pt x="588" y="225"/>
                    <a:pt x="588" y="225"/>
                    <a:pt x="588" y="225"/>
                  </a:cubicBezTo>
                  <a:cubicBezTo>
                    <a:pt x="580" y="225"/>
                    <a:pt x="580" y="225"/>
                    <a:pt x="580" y="225"/>
                  </a:cubicBezTo>
                  <a:lnTo>
                    <a:pt x="580" y="275"/>
                  </a:lnTo>
                  <a:close/>
                  <a:moveTo>
                    <a:pt x="600" y="289"/>
                  </a:moveTo>
                  <a:cubicBezTo>
                    <a:pt x="642" y="289"/>
                    <a:pt x="642" y="289"/>
                    <a:pt x="642" y="289"/>
                  </a:cubicBezTo>
                  <a:cubicBezTo>
                    <a:pt x="642" y="282"/>
                    <a:pt x="642" y="282"/>
                    <a:pt x="642" y="282"/>
                  </a:cubicBezTo>
                  <a:cubicBezTo>
                    <a:pt x="608" y="282"/>
                    <a:pt x="608" y="282"/>
                    <a:pt x="608" y="282"/>
                  </a:cubicBezTo>
                  <a:cubicBezTo>
                    <a:pt x="608" y="260"/>
                    <a:pt x="608" y="260"/>
                    <a:pt x="608" y="260"/>
                  </a:cubicBezTo>
                  <a:cubicBezTo>
                    <a:pt x="641" y="260"/>
                    <a:pt x="641" y="260"/>
                    <a:pt x="641" y="260"/>
                  </a:cubicBezTo>
                  <a:cubicBezTo>
                    <a:pt x="641" y="253"/>
                    <a:pt x="641" y="253"/>
                    <a:pt x="641" y="253"/>
                  </a:cubicBezTo>
                  <a:cubicBezTo>
                    <a:pt x="608" y="253"/>
                    <a:pt x="608" y="253"/>
                    <a:pt x="608" y="253"/>
                  </a:cubicBezTo>
                  <a:cubicBezTo>
                    <a:pt x="608" y="232"/>
                    <a:pt x="608" y="232"/>
                    <a:pt x="608" y="232"/>
                  </a:cubicBezTo>
                  <a:cubicBezTo>
                    <a:pt x="642" y="232"/>
                    <a:pt x="642" y="232"/>
                    <a:pt x="642" y="232"/>
                  </a:cubicBezTo>
                  <a:cubicBezTo>
                    <a:pt x="642" y="225"/>
                    <a:pt x="642" y="225"/>
                    <a:pt x="642" y="225"/>
                  </a:cubicBezTo>
                  <a:cubicBezTo>
                    <a:pt x="600" y="225"/>
                    <a:pt x="600" y="225"/>
                    <a:pt x="600" y="225"/>
                  </a:cubicBezTo>
                  <a:lnTo>
                    <a:pt x="600" y="289"/>
                  </a:lnTo>
                  <a:close/>
                  <a:moveTo>
                    <a:pt x="698" y="244"/>
                  </a:moveTo>
                  <a:cubicBezTo>
                    <a:pt x="698" y="233"/>
                    <a:pt x="690" y="225"/>
                    <a:pt x="678" y="225"/>
                  </a:cubicBezTo>
                  <a:cubicBezTo>
                    <a:pt x="652" y="225"/>
                    <a:pt x="652" y="225"/>
                    <a:pt x="652" y="225"/>
                  </a:cubicBezTo>
                  <a:cubicBezTo>
                    <a:pt x="652" y="289"/>
                    <a:pt x="652" y="289"/>
                    <a:pt x="652" y="289"/>
                  </a:cubicBezTo>
                  <a:cubicBezTo>
                    <a:pt x="660" y="289"/>
                    <a:pt x="660" y="289"/>
                    <a:pt x="660" y="289"/>
                  </a:cubicBezTo>
                  <a:cubicBezTo>
                    <a:pt x="660" y="264"/>
                    <a:pt x="660" y="264"/>
                    <a:pt x="660" y="264"/>
                  </a:cubicBezTo>
                  <a:cubicBezTo>
                    <a:pt x="673" y="264"/>
                    <a:pt x="673" y="264"/>
                    <a:pt x="673" y="264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99" y="289"/>
                    <a:pt x="699" y="289"/>
                    <a:pt x="699" y="289"/>
                  </a:cubicBezTo>
                  <a:cubicBezTo>
                    <a:pt x="682" y="263"/>
                    <a:pt x="682" y="263"/>
                    <a:pt x="682" y="263"/>
                  </a:cubicBezTo>
                  <a:cubicBezTo>
                    <a:pt x="690" y="262"/>
                    <a:pt x="698" y="256"/>
                    <a:pt x="698" y="244"/>
                  </a:cubicBezTo>
                  <a:close/>
                  <a:moveTo>
                    <a:pt x="660" y="257"/>
                  </a:moveTo>
                  <a:cubicBezTo>
                    <a:pt x="660" y="232"/>
                    <a:pt x="660" y="232"/>
                    <a:pt x="660" y="232"/>
                  </a:cubicBezTo>
                  <a:cubicBezTo>
                    <a:pt x="677" y="232"/>
                    <a:pt x="677" y="232"/>
                    <a:pt x="677" y="232"/>
                  </a:cubicBezTo>
                  <a:cubicBezTo>
                    <a:pt x="685" y="232"/>
                    <a:pt x="690" y="237"/>
                    <a:pt x="690" y="244"/>
                  </a:cubicBezTo>
                  <a:cubicBezTo>
                    <a:pt x="690" y="252"/>
                    <a:pt x="685" y="257"/>
                    <a:pt x="677" y="257"/>
                  </a:cubicBezTo>
                  <a:lnTo>
                    <a:pt x="660" y="257"/>
                  </a:lnTo>
                  <a:close/>
                  <a:moveTo>
                    <a:pt x="762" y="274"/>
                  </a:moveTo>
                  <a:cubicBezTo>
                    <a:pt x="742" y="225"/>
                    <a:pt x="742" y="225"/>
                    <a:pt x="742" y="225"/>
                  </a:cubicBezTo>
                  <a:cubicBezTo>
                    <a:pt x="731" y="225"/>
                    <a:pt x="731" y="225"/>
                    <a:pt x="731" y="225"/>
                  </a:cubicBezTo>
                  <a:cubicBezTo>
                    <a:pt x="731" y="289"/>
                    <a:pt x="731" y="289"/>
                    <a:pt x="731" y="289"/>
                  </a:cubicBezTo>
                  <a:cubicBezTo>
                    <a:pt x="739" y="289"/>
                    <a:pt x="739" y="289"/>
                    <a:pt x="739" y="289"/>
                  </a:cubicBezTo>
                  <a:cubicBezTo>
                    <a:pt x="739" y="235"/>
                    <a:pt x="739" y="235"/>
                    <a:pt x="739" y="235"/>
                  </a:cubicBezTo>
                  <a:cubicBezTo>
                    <a:pt x="761" y="289"/>
                    <a:pt x="761" y="289"/>
                    <a:pt x="761" y="289"/>
                  </a:cubicBezTo>
                  <a:cubicBezTo>
                    <a:pt x="764" y="289"/>
                    <a:pt x="764" y="289"/>
                    <a:pt x="764" y="289"/>
                  </a:cubicBezTo>
                  <a:cubicBezTo>
                    <a:pt x="786" y="235"/>
                    <a:pt x="786" y="235"/>
                    <a:pt x="786" y="235"/>
                  </a:cubicBezTo>
                  <a:cubicBezTo>
                    <a:pt x="786" y="289"/>
                    <a:pt x="786" y="289"/>
                    <a:pt x="786" y="289"/>
                  </a:cubicBezTo>
                  <a:cubicBezTo>
                    <a:pt x="794" y="289"/>
                    <a:pt x="794" y="289"/>
                    <a:pt x="794" y="289"/>
                  </a:cubicBezTo>
                  <a:cubicBezTo>
                    <a:pt x="794" y="225"/>
                    <a:pt x="794" y="225"/>
                    <a:pt x="794" y="225"/>
                  </a:cubicBezTo>
                  <a:cubicBezTo>
                    <a:pt x="782" y="225"/>
                    <a:pt x="782" y="225"/>
                    <a:pt x="782" y="225"/>
                  </a:cubicBezTo>
                  <a:lnTo>
                    <a:pt x="762" y="274"/>
                  </a:lnTo>
                  <a:close/>
                  <a:moveTo>
                    <a:pt x="806" y="289"/>
                  </a:moveTo>
                  <a:cubicBezTo>
                    <a:pt x="848" y="289"/>
                    <a:pt x="848" y="289"/>
                    <a:pt x="848" y="289"/>
                  </a:cubicBezTo>
                  <a:cubicBezTo>
                    <a:pt x="848" y="282"/>
                    <a:pt x="848" y="282"/>
                    <a:pt x="848" y="282"/>
                  </a:cubicBezTo>
                  <a:cubicBezTo>
                    <a:pt x="814" y="282"/>
                    <a:pt x="814" y="282"/>
                    <a:pt x="814" y="282"/>
                  </a:cubicBezTo>
                  <a:cubicBezTo>
                    <a:pt x="814" y="260"/>
                    <a:pt x="814" y="260"/>
                    <a:pt x="814" y="260"/>
                  </a:cubicBezTo>
                  <a:cubicBezTo>
                    <a:pt x="847" y="260"/>
                    <a:pt x="847" y="260"/>
                    <a:pt x="847" y="260"/>
                  </a:cubicBezTo>
                  <a:cubicBezTo>
                    <a:pt x="847" y="253"/>
                    <a:pt x="847" y="253"/>
                    <a:pt x="847" y="253"/>
                  </a:cubicBezTo>
                  <a:cubicBezTo>
                    <a:pt x="814" y="253"/>
                    <a:pt x="814" y="253"/>
                    <a:pt x="814" y="253"/>
                  </a:cubicBezTo>
                  <a:cubicBezTo>
                    <a:pt x="814" y="232"/>
                    <a:pt x="814" y="232"/>
                    <a:pt x="814" y="232"/>
                  </a:cubicBezTo>
                  <a:cubicBezTo>
                    <a:pt x="848" y="232"/>
                    <a:pt x="848" y="232"/>
                    <a:pt x="848" y="232"/>
                  </a:cubicBezTo>
                  <a:cubicBezTo>
                    <a:pt x="848" y="225"/>
                    <a:pt x="848" y="225"/>
                    <a:pt x="848" y="225"/>
                  </a:cubicBezTo>
                  <a:cubicBezTo>
                    <a:pt x="806" y="225"/>
                    <a:pt x="806" y="225"/>
                    <a:pt x="806" y="225"/>
                  </a:cubicBezTo>
                  <a:lnTo>
                    <a:pt x="806" y="289"/>
                  </a:lnTo>
                  <a:close/>
                  <a:moveTo>
                    <a:pt x="880" y="225"/>
                  </a:moveTo>
                  <a:cubicBezTo>
                    <a:pt x="858" y="225"/>
                    <a:pt x="858" y="225"/>
                    <a:pt x="858" y="225"/>
                  </a:cubicBezTo>
                  <a:cubicBezTo>
                    <a:pt x="858" y="289"/>
                    <a:pt x="858" y="289"/>
                    <a:pt x="858" y="289"/>
                  </a:cubicBezTo>
                  <a:cubicBezTo>
                    <a:pt x="880" y="289"/>
                    <a:pt x="880" y="289"/>
                    <a:pt x="880" y="289"/>
                  </a:cubicBezTo>
                  <a:cubicBezTo>
                    <a:pt x="900" y="289"/>
                    <a:pt x="913" y="275"/>
                    <a:pt x="913" y="257"/>
                  </a:cubicBezTo>
                  <a:cubicBezTo>
                    <a:pt x="913" y="239"/>
                    <a:pt x="900" y="225"/>
                    <a:pt x="880" y="225"/>
                  </a:cubicBezTo>
                  <a:close/>
                  <a:moveTo>
                    <a:pt x="880" y="282"/>
                  </a:moveTo>
                  <a:cubicBezTo>
                    <a:pt x="866" y="282"/>
                    <a:pt x="866" y="282"/>
                    <a:pt x="866" y="282"/>
                  </a:cubicBezTo>
                  <a:cubicBezTo>
                    <a:pt x="866" y="232"/>
                    <a:pt x="866" y="232"/>
                    <a:pt x="866" y="232"/>
                  </a:cubicBezTo>
                  <a:cubicBezTo>
                    <a:pt x="880" y="232"/>
                    <a:pt x="880" y="232"/>
                    <a:pt x="880" y="232"/>
                  </a:cubicBezTo>
                  <a:cubicBezTo>
                    <a:pt x="896" y="232"/>
                    <a:pt x="905" y="243"/>
                    <a:pt x="905" y="257"/>
                  </a:cubicBezTo>
                  <a:cubicBezTo>
                    <a:pt x="905" y="271"/>
                    <a:pt x="896" y="282"/>
                    <a:pt x="880" y="282"/>
                  </a:cubicBezTo>
                  <a:close/>
                  <a:moveTo>
                    <a:pt x="923" y="289"/>
                  </a:moveTo>
                  <a:cubicBezTo>
                    <a:pt x="931" y="289"/>
                    <a:pt x="931" y="289"/>
                    <a:pt x="931" y="289"/>
                  </a:cubicBezTo>
                  <a:cubicBezTo>
                    <a:pt x="931" y="225"/>
                    <a:pt x="931" y="225"/>
                    <a:pt x="931" y="225"/>
                  </a:cubicBezTo>
                  <a:cubicBezTo>
                    <a:pt x="923" y="225"/>
                    <a:pt x="923" y="225"/>
                    <a:pt x="923" y="225"/>
                  </a:cubicBezTo>
                  <a:lnTo>
                    <a:pt x="923" y="289"/>
                  </a:lnTo>
                  <a:close/>
                  <a:moveTo>
                    <a:pt x="974" y="283"/>
                  </a:moveTo>
                  <a:cubicBezTo>
                    <a:pt x="960" y="283"/>
                    <a:pt x="949" y="272"/>
                    <a:pt x="949" y="257"/>
                  </a:cubicBezTo>
                  <a:cubicBezTo>
                    <a:pt x="949" y="242"/>
                    <a:pt x="960" y="231"/>
                    <a:pt x="974" y="231"/>
                  </a:cubicBezTo>
                  <a:cubicBezTo>
                    <a:pt x="981" y="231"/>
                    <a:pt x="988" y="235"/>
                    <a:pt x="992" y="240"/>
                  </a:cubicBezTo>
                  <a:cubicBezTo>
                    <a:pt x="998" y="237"/>
                    <a:pt x="998" y="237"/>
                    <a:pt x="998" y="237"/>
                  </a:cubicBezTo>
                  <a:cubicBezTo>
                    <a:pt x="993" y="229"/>
                    <a:pt x="985" y="224"/>
                    <a:pt x="974" y="224"/>
                  </a:cubicBezTo>
                  <a:cubicBezTo>
                    <a:pt x="956" y="224"/>
                    <a:pt x="941" y="237"/>
                    <a:pt x="941" y="257"/>
                  </a:cubicBezTo>
                  <a:cubicBezTo>
                    <a:pt x="941" y="277"/>
                    <a:pt x="956" y="290"/>
                    <a:pt x="974" y="290"/>
                  </a:cubicBezTo>
                  <a:cubicBezTo>
                    <a:pt x="985" y="290"/>
                    <a:pt x="993" y="285"/>
                    <a:pt x="998" y="277"/>
                  </a:cubicBezTo>
                  <a:cubicBezTo>
                    <a:pt x="992" y="274"/>
                    <a:pt x="992" y="274"/>
                    <a:pt x="992" y="274"/>
                  </a:cubicBezTo>
                  <a:cubicBezTo>
                    <a:pt x="988" y="279"/>
                    <a:pt x="981" y="283"/>
                    <a:pt x="974" y="283"/>
                  </a:cubicBezTo>
                  <a:close/>
                  <a:moveTo>
                    <a:pt x="1025" y="225"/>
                  </a:moveTo>
                  <a:cubicBezTo>
                    <a:pt x="999" y="289"/>
                    <a:pt x="999" y="289"/>
                    <a:pt x="999" y="289"/>
                  </a:cubicBezTo>
                  <a:cubicBezTo>
                    <a:pt x="1008" y="289"/>
                    <a:pt x="1008" y="289"/>
                    <a:pt x="1008" y="289"/>
                  </a:cubicBezTo>
                  <a:cubicBezTo>
                    <a:pt x="1014" y="275"/>
                    <a:pt x="1014" y="275"/>
                    <a:pt x="1014" y="275"/>
                  </a:cubicBezTo>
                  <a:cubicBezTo>
                    <a:pt x="1046" y="275"/>
                    <a:pt x="1046" y="275"/>
                    <a:pt x="1046" y="275"/>
                  </a:cubicBezTo>
                  <a:cubicBezTo>
                    <a:pt x="1052" y="289"/>
                    <a:pt x="1052" y="289"/>
                    <a:pt x="1052" y="289"/>
                  </a:cubicBezTo>
                  <a:cubicBezTo>
                    <a:pt x="1061" y="289"/>
                    <a:pt x="1061" y="289"/>
                    <a:pt x="1061" y="289"/>
                  </a:cubicBezTo>
                  <a:cubicBezTo>
                    <a:pt x="1035" y="225"/>
                    <a:pt x="1035" y="225"/>
                    <a:pt x="1035" y="225"/>
                  </a:cubicBezTo>
                  <a:lnTo>
                    <a:pt x="1025" y="225"/>
                  </a:lnTo>
                  <a:close/>
                  <a:moveTo>
                    <a:pt x="1017" y="268"/>
                  </a:moveTo>
                  <a:cubicBezTo>
                    <a:pt x="1030" y="233"/>
                    <a:pt x="1030" y="233"/>
                    <a:pt x="1030" y="233"/>
                  </a:cubicBezTo>
                  <a:cubicBezTo>
                    <a:pt x="1044" y="268"/>
                    <a:pt x="1044" y="268"/>
                    <a:pt x="1044" y="268"/>
                  </a:cubicBezTo>
                  <a:lnTo>
                    <a:pt x="1017" y="268"/>
                  </a:lnTo>
                  <a:close/>
                  <a:moveTo>
                    <a:pt x="1074" y="225"/>
                  </a:moveTo>
                  <a:cubicBezTo>
                    <a:pt x="1066" y="225"/>
                    <a:pt x="1066" y="225"/>
                    <a:pt x="1066" y="225"/>
                  </a:cubicBezTo>
                  <a:cubicBezTo>
                    <a:pt x="1066" y="289"/>
                    <a:pt x="1066" y="289"/>
                    <a:pt x="1066" y="289"/>
                  </a:cubicBezTo>
                  <a:cubicBezTo>
                    <a:pt x="1103" y="289"/>
                    <a:pt x="1103" y="289"/>
                    <a:pt x="1103" y="289"/>
                  </a:cubicBezTo>
                  <a:cubicBezTo>
                    <a:pt x="1103" y="282"/>
                    <a:pt x="1103" y="282"/>
                    <a:pt x="1103" y="282"/>
                  </a:cubicBezTo>
                  <a:cubicBezTo>
                    <a:pt x="1074" y="282"/>
                    <a:pt x="1074" y="282"/>
                    <a:pt x="1074" y="282"/>
                  </a:cubicBezTo>
                  <a:lnTo>
                    <a:pt x="1074" y="225"/>
                  </a:lnTo>
                  <a:close/>
                  <a:moveTo>
                    <a:pt x="1157" y="283"/>
                  </a:moveTo>
                  <a:cubicBezTo>
                    <a:pt x="1143" y="283"/>
                    <a:pt x="1133" y="272"/>
                    <a:pt x="1133" y="257"/>
                  </a:cubicBezTo>
                  <a:cubicBezTo>
                    <a:pt x="1133" y="242"/>
                    <a:pt x="1143" y="231"/>
                    <a:pt x="1157" y="231"/>
                  </a:cubicBezTo>
                  <a:cubicBezTo>
                    <a:pt x="1165" y="231"/>
                    <a:pt x="1171" y="235"/>
                    <a:pt x="1175" y="240"/>
                  </a:cubicBezTo>
                  <a:cubicBezTo>
                    <a:pt x="1182" y="237"/>
                    <a:pt x="1182" y="237"/>
                    <a:pt x="1182" y="237"/>
                  </a:cubicBezTo>
                  <a:cubicBezTo>
                    <a:pt x="1176" y="229"/>
                    <a:pt x="1169" y="224"/>
                    <a:pt x="1157" y="224"/>
                  </a:cubicBezTo>
                  <a:cubicBezTo>
                    <a:pt x="1139" y="224"/>
                    <a:pt x="1124" y="237"/>
                    <a:pt x="1124" y="257"/>
                  </a:cubicBezTo>
                  <a:cubicBezTo>
                    <a:pt x="1124" y="277"/>
                    <a:pt x="1139" y="290"/>
                    <a:pt x="1157" y="290"/>
                  </a:cubicBezTo>
                  <a:cubicBezTo>
                    <a:pt x="1169" y="290"/>
                    <a:pt x="1176" y="285"/>
                    <a:pt x="1182" y="277"/>
                  </a:cubicBezTo>
                  <a:cubicBezTo>
                    <a:pt x="1175" y="274"/>
                    <a:pt x="1175" y="274"/>
                    <a:pt x="1175" y="274"/>
                  </a:cubicBezTo>
                  <a:cubicBezTo>
                    <a:pt x="1171" y="279"/>
                    <a:pt x="1165" y="283"/>
                    <a:pt x="1157" y="283"/>
                  </a:cubicBezTo>
                  <a:close/>
                  <a:moveTo>
                    <a:pt x="1189" y="289"/>
                  </a:moveTo>
                  <a:cubicBezTo>
                    <a:pt x="1231" y="289"/>
                    <a:pt x="1231" y="289"/>
                    <a:pt x="1231" y="289"/>
                  </a:cubicBezTo>
                  <a:cubicBezTo>
                    <a:pt x="1231" y="282"/>
                    <a:pt x="1231" y="282"/>
                    <a:pt x="1231" y="282"/>
                  </a:cubicBezTo>
                  <a:cubicBezTo>
                    <a:pt x="1197" y="282"/>
                    <a:pt x="1197" y="282"/>
                    <a:pt x="1197" y="282"/>
                  </a:cubicBezTo>
                  <a:cubicBezTo>
                    <a:pt x="1197" y="260"/>
                    <a:pt x="1197" y="260"/>
                    <a:pt x="1197" y="260"/>
                  </a:cubicBezTo>
                  <a:cubicBezTo>
                    <a:pt x="1231" y="260"/>
                    <a:pt x="1231" y="260"/>
                    <a:pt x="1231" y="260"/>
                  </a:cubicBezTo>
                  <a:cubicBezTo>
                    <a:pt x="1231" y="253"/>
                    <a:pt x="1231" y="253"/>
                    <a:pt x="1231" y="253"/>
                  </a:cubicBezTo>
                  <a:cubicBezTo>
                    <a:pt x="1197" y="253"/>
                    <a:pt x="1197" y="253"/>
                    <a:pt x="1197" y="253"/>
                  </a:cubicBezTo>
                  <a:cubicBezTo>
                    <a:pt x="1197" y="232"/>
                    <a:pt x="1197" y="232"/>
                    <a:pt x="1197" y="232"/>
                  </a:cubicBezTo>
                  <a:cubicBezTo>
                    <a:pt x="1231" y="232"/>
                    <a:pt x="1231" y="232"/>
                    <a:pt x="1231" y="232"/>
                  </a:cubicBezTo>
                  <a:cubicBezTo>
                    <a:pt x="1231" y="225"/>
                    <a:pt x="1231" y="225"/>
                    <a:pt x="1231" y="225"/>
                  </a:cubicBezTo>
                  <a:cubicBezTo>
                    <a:pt x="1189" y="225"/>
                    <a:pt x="1189" y="225"/>
                    <a:pt x="1189" y="225"/>
                  </a:cubicBezTo>
                  <a:lnTo>
                    <a:pt x="1189" y="289"/>
                  </a:lnTo>
                  <a:close/>
                  <a:moveTo>
                    <a:pt x="1287" y="275"/>
                  </a:moveTo>
                  <a:cubicBezTo>
                    <a:pt x="1250" y="225"/>
                    <a:pt x="1250" y="225"/>
                    <a:pt x="1250" y="225"/>
                  </a:cubicBezTo>
                  <a:cubicBezTo>
                    <a:pt x="1242" y="225"/>
                    <a:pt x="1242" y="225"/>
                    <a:pt x="1242" y="225"/>
                  </a:cubicBezTo>
                  <a:cubicBezTo>
                    <a:pt x="1242" y="289"/>
                    <a:pt x="1242" y="289"/>
                    <a:pt x="1242" y="289"/>
                  </a:cubicBezTo>
                  <a:cubicBezTo>
                    <a:pt x="1250" y="289"/>
                    <a:pt x="1250" y="289"/>
                    <a:pt x="1250" y="289"/>
                  </a:cubicBezTo>
                  <a:cubicBezTo>
                    <a:pt x="1250" y="238"/>
                    <a:pt x="1250" y="238"/>
                    <a:pt x="1250" y="238"/>
                  </a:cubicBezTo>
                  <a:cubicBezTo>
                    <a:pt x="1287" y="289"/>
                    <a:pt x="1287" y="289"/>
                    <a:pt x="1287" y="289"/>
                  </a:cubicBezTo>
                  <a:cubicBezTo>
                    <a:pt x="1295" y="289"/>
                    <a:pt x="1295" y="289"/>
                    <a:pt x="1295" y="289"/>
                  </a:cubicBezTo>
                  <a:cubicBezTo>
                    <a:pt x="1295" y="225"/>
                    <a:pt x="1295" y="225"/>
                    <a:pt x="1295" y="225"/>
                  </a:cubicBezTo>
                  <a:cubicBezTo>
                    <a:pt x="1287" y="225"/>
                    <a:pt x="1287" y="225"/>
                    <a:pt x="1287" y="225"/>
                  </a:cubicBezTo>
                  <a:lnTo>
                    <a:pt x="1287" y="275"/>
                  </a:lnTo>
                  <a:close/>
                  <a:moveTo>
                    <a:pt x="1303" y="232"/>
                  </a:moveTo>
                  <a:cubicBezTo>
                    <a:pt x="1323" y="232"/>
                    <a:pt x="1323" y="232"/>
                    <a:pt x="1323" y="232"/>
                  </a:cubicBezTo>
                  <a:cubicBezTo>
                    <a:pt x="1323" y="289"/>
                    <a:pt x="1323" y="289"/>
                    <a:pt x="1323" y="289"/>
                  </a:cubicBezTo>
                  <a:cubicBezTo>
                    <a:pt x="1331" y="289"/>
                    <a:pt x="1331" y="289"/>
                    <a:pt x="1331" y="289"/>
                  </a:cubicBezTo>
                  <a:cubicBezTo>
                    <a:pt x="1331" y="232"/>
                    <a:pt x="1331" y="232"/>
                    <a:pt x="1331" y="232"/>
                  </a:cubicBezTo>
                  <a:cubicBezTo>
                    <a:pt x="1351" y="232"/>
                    <a:pt x="1351" y="232"/>
                    <a:pt x="1351" y="232"/>
                  </a:cubicBezTo>
                  <a:cubicBezTo>
                    <a:pt x="1351" y="225"/>
                    <a:pt x="1351" y="225"/>
                    <a:pt x="1351" y="225"/>
                  </a:cubicBezTo>
                  <a:cubicBezTo>
                    <a:pt x="1303" y="225"/>
                    <a:pt x="1303" y="225"/>
                    <a:pt x="1303" y="225"/>
                  </a:cubicBezTo>
                  <a:lnTo>
                    <a:pt x="1303" y="232"/>
                  </a:lnTo>
                  <a:close/>
                  <a:moveTo>
                    <a:pt x="1360" y="289"/>
                  </a:moveTo>
                  <a:cubicBezTo>
                    <a:pt x="1401" y="289"/>
                    <a:pt x="1401" y="289"/>
                    <a:pt x="1401" y="289"/>
                  </a:cubicBezTo>
                  <a:cubicBezTo>
                    <a:pt x="1401" y="282"/>
                    <a:pt x="1401" y="282"/>
                    <a:pt x="1401" y="282"/>
                  </a:cubicBezTo>
                  <a:cubicBezTo>
                    <a:pt x="1367" y="282"/>
                    <a:pt x="1367" y="282"/>
                    <a:pt x="1367" y="282"/>
                  </a:cubicBezTo>
                  <a:cubicBezTo>
                    <a:pt x="1367" y="260"/>
                    <a:pt x="1367" y="260"/>
                    <a:pt x="1367" y="260"/>
                  </a:cubicBezTo>
                  <a:cubicBezTo>
                    <a:pt x="1401" y="260"/>
                    <a:pt x="1401" y="260"/>
                    <a:pt x="1401" y="260"/>
                  </a:cubicBezTo>
                  <a:cubicBezTo>
                    <a:pt x="1401" y="253"/>
                    <a:pt x="1401" y="253"/>
                    <a:pt x="1401" y="253"/>
                  </a:cubicBezTo>
                  <a:cubicBezTo>
                    <a:pt x="1367" y="253"/>
                    <a:pt x="1367" y="253"/>
                    <a:pt x="1367" y="253"/>
                  </a:cubicBezTo>
                  <a:cubicBezTo>
                    <a:pt x="1367" y="232"/>
                    <a:pt x="1367" y="232"/>
                    <a:pt x="1367" y="232"/>
                  </a:cubicBezTo>
                  <a:cubicBezTo>
                    <a:pt x="1401" y="232"/>
                    <a:pt x="1401" y="232"/>
                    <a:pt x="1401" y="232"/>
                  </a:cubicBezTo>
                  <a:cubicBezTo>
                    <a:pt x="1401" y="225"/>
                    <a:pt x="1401" y="225"/>
                    <a:pt x="1401" y="225"/>
                  </a:cubicBezTo>
                  <a:cubicBezTo>
                    <a:pt x="1360" y="225"/>
                    <a:pt x="1360" y="225"/>
                    <a:pt x="1360" y="225"/>
                  </a:cubicBezTo>
                  <a:lnTo>
                    <a:pt x="1360" y="289"/>
                  </a:lnTo>
                  <a:close/>
                  <a:moveTo>
                    <a:pt x="1458" y="244"/>
                  </a:moveTo>
                  <a:cubicBezTo>
                    <a:pt x="1458" y="233"/>
                    <a:pt x="1449" y="225"/>
                    <a:pt x="1437" y="225"/>
                  </a:cubicBezTo>
                  <a:cubicBezTo>
                    <a:pt x="1412" y="225"/>
                    <a:pt x="1412" y="225"/>
                    <a:pt x="1412" y="225"/>
                  </a:cubicBezTo>
                  <a:cubicBezTo>
                    <a:pt x="1412" y="289"/>
                    <a:pt x="1412" y="289"/>
                    <a:pt x="1412" y="289"/>
                  </a:cubicBezTo>
                  <a:cubicBezTo>
                    <a:pt x="1420" y="289"/>
                    <a:pt x="1420" y="289"/>
                    <a:pt x="1420" y="289"/>
                  </a:cubicBezTo>
                  <a:cubicBezTo>
                    <a:pt x="1420" y="264"/>
                    <a:pt x="1420" y="264"/>
                    <a:pt x="1420" y="264"/>
                  </a:cubicBezTo>
                  <a:cubicBezTo>
                    <a:pt x="1433" y="264"/>
                    <a:pt x="1433" y="264"/>
                    <a:pt x="1433" y="264"/>
                  </a:cubicBezTo>
                  <a:cubicBezTo>
                    <a:pt x="1449" y="289"/>
                    <a:pt x="1449" y="289"/>
                    <a:pt x="1449" y="289"/>
                  </a:cubicBezTo>
                  <a:cubicBezTo>
                    <a:pt x="1458" y="289"/>
                    <a:pt x="1458" y="289"/>
                    <a:pt x="1458" y="289"/>
                  </a:cubicBezTo>
                  <a:cubicBezTo>
                    <a:pt x="1441" y="263"/>
                    <a:pt x="1441" y="263"/>
                    <a:pt x="1441" y="263"/>
                  </a:cubicBezTo>
                  <a:cubicBezTo>
                    <a:pt x="1450" y="262"/>
                    <a:pt x="1458" y="256"/>
                    <a:pt x="1458" y="244"/>
                  </a:cubicBezTo>
                  <a:close/>
                  <a:moveTo>
                    <a:pt x="1420" y="257"/>
                  </a:moveTo>
                  <a:cubicBezTo>
                    <a:pt x="1420" y="232"/>
                    <a:pt x="1420" y="232"/>
                    <a:pt x="1420" y="232"/>
                  </a:cubicBezTo>
                  <a:cubicBezTo>
                    <a:pt x="1437" y="232"/>
                    <a:pt x="1437" y="232"/>
                    <a:pt x="1437" y="232"/>
                  </a:cubicBezTo>
                  <a:cubicBezTo>
                    <a:pt x="1444" y="232"/>
                    <a:pt x="1449" y="237"/>
                    <a:pt x="1449" y="244"/>
                  </a:cubicBezTo>
                  <a:cubicBezTo>
                    <a:pt x="1449" y="252"/>
                    <a:pt x="1444" y="257"/>
                    <a:pt x="1437" y="257"/>
                  </a:cubicBezTo>
                  <a:lnTo>
                    <a:pt x="1420" y="257"/>
                  </a:lnTo>
                  <a:close/>
                  <a:moveTo>
                    <a:pt x="59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58" y="312"/>
                    <a:pt x="58" y="312"/>
                    <a:pt x="58" y="312"/>
                  </a:cubicBezTo>
                  <a:cubicBezTo>
                    <a:pt x="180" y="312"/>
                    <a:pt x="180" y="312"/>
                    <a:pt x="180" y="312"/>
                  </a:cubicBezTo>
                  <a:cubicBezTo>
                    <a:pt x="239" y="253"/>
                    <a:pt x="239" y="253"/>
                    <a:pt x="239" y="253"/>
                  </a:cubicBezTo>
                  <a:cubicBezTo>
                    <a:pt x="239" y="59"/>
                    <a:pt x="239" y="59"/>
                    <a:pt x="239" y="59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59" y="0"/>
                  </a:lnTo>
                  <a:close/>
                  <a:moveTo>
                    <a:pt x="233" y="251"/>
                  </a:moveTo>
                  <a:cubicBezTo>
                    <a:pt x="178" y="307"/>
                    <a:pt x="178" y="307"/>
                    <a:pt x="178" y="307"/>
                  </a:cubicBezTo>
                  <a:cubicBezTo>
                    <a:pt x="61" y="307"/>
                    <a:pt x="61" y="307"/>
                    <a:pt x="61" y="307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233" y="60"/>
                    <a:pt x="233" y="60"/>
                    <a:pt x="233" y="60"/>
                  </a:cubicBezTo>
                  <a:lnTo>
                    <a:pt x="233" y="251"/>
                  </a:lnTo>
                  <a:close/>
                  <a:moveTo>
                    <a:pt x="89" y="75"/>
                  </a:moveTo>
                  <a:cubicBezTo>
                    <a:pt x="73" y="91"/>
                    <a:pt x="73" y="91"/>
                    <a:pt x="73" y="91"/>
                  </a:cubicBezTo>
                  <a:cubicBezTo>
                    <a:pt x="73" y="222"/>
                    <a:pt x="73" y="222"/>
                    <a:pt x="73" y="222"/>
                  </a:cubicBezTo>
                  <a:cubicBezTo>
                    <a:pt x="89" y="238"/>
                    <a:pt x="89" y="238"/>
                    <a:pt x="89" y="238"/>
                  </a:cubicBezTo>
                  <a:cubicBezTo>
                    <a:pt x="150" y="238"/>
                    <a:pt x="150" y="238"/>
                    <a:pt x="150" y="238"/>
                  </a:cubicBezTo>
                  <a:cubicBezTo>
                    <a:pt x="165" y="222"/>
                    <a:pt x="165" y="222"/>
                    <a:pt x="165" y="222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49" y="75"/>
                    <a:pt x="149" y="75"/>
                    <a:pt x="149" y="75"/>
                  </a:cubicBezTo>
                  <a:lnTo>
                    <a:pt x="89" y="75"/>
                  </a:lnTo>
                  <a:close/>
                  <a:moveTo>
                    <a:pt x="160" y="220"/>
                  </a:moveTo>
                  <a:cubicBezTo>
                    <a:pt x="147" y="233"/>
                    <a:pt x="147" y="233"/>
                    <a:pt x="147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79" y="220"/>
                    <a:pt x="79" y="220"/>
                    <a:pt x="79" y="220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147" y="80"/>
                    <a:pt x="147" y="80"/>
                    <a:pt x="147" y="80"/>
                  </a:cubicBezTo>
                  <a:cubicBezTo>
                    <a:pt x="160" y="93"/>
                    <a:pt x="160" y="93"/>
                    <a:pt x="160" y="93"/>
                  </a:cubicBezTo>
                  <a:lnTo>
                    <a:pt x="160" y="220"/>
                  </a:lnTo>
                  <a:close/>
                  <a:moveTo>
                    <a:pt x="318" y="169"/>
                  </a:moveTo>
                  <a:cubicBezTo>
                    <a:pt x="318" y="174"/>
                    <a:pt x="318" y="174"/>
                    <a:pt x="318" y="174"/>
                  </a:cubicBezTo>
                  <a:cubicBezTo>
                    <a:pt x="2178" y="174"/>
                    <a:pt x="2178" y="174"/>
                    <a:pt x="2178" y="174"/>
                  </a:cubicBezTo>
                  <a:cubicBezTo>
                    <a:pt x="2178" y="169"/>
                    <a:pt x="2178" y="169"/>
                    <a:pt x="2178" y="169"/>
                  </a:cubicBezTo>
                  <a:lnTo>
                    <a:pt x="318" y="169"/>
                  </a:lnTo>
                  <a:close/>
                  <a:moveTo>
                    <a:pt x="1628" y="109"/>
                  </a:moveTo>
                  <a:cubicBezTo>
                    <a:pt x="1616" y="107"/>
                    <a:pt x="1616" y="107"/>
                    <a:pt x="1616" y="107"/>
                  </a:cubicBezTo>
                  <a:cubicBezTo>
                    <a:pt x="1616" y="48"/>
                    <a:pt x="1616" y="48"/>
                    <a:pt x="1616" y="48"/>
                  </a:cubicBezTo>
                  <a:cubicBezTo>
                    <a:pt x="1628" y="46"/>
                    <a:pt x="1628" y="46"/>
                    <a:pt x="1628" y="46"/>
                  </a:cubicBezTo>
                  <a:cubicBezTo>
                    <a:pt x="1628" y="39"/>
                    <a:pt x="1628" y="39"/>
                    <a:pt x="1628" y="39"/>
                  </a:cubicBezTo>
                  <a:cubicBezTo>
                    <a:pt x="1587" y="39"/>
                    <a:pt x="1587" y="39"/>
                    <a:pt x="1587" y="39"/>
                  </a:cubicBezTo>
                  <a:cubicBezTo>
                    <a:pt x="1587" y="46"/>
                    <a:pt x="1587" y="46"/>
                    <a:pt x="1587" y="46"/>
                  </a:cubicBezTo>
                  <a:cubicBezTo>
                    <a:pt x="1599" y="48"/>
                    <a:pt x="1599" y="48"/>
                    <a:pt x="1599" y="48"/>
                  </a:cubicBezTo>
                  <a:cubicBezTo>
                    <a:pt x="1599" y="107"/>
                    <a:pt x="1599" y="107"/>
                    <a:pt x="1599" y="107"/>
                  </a:cubicBezTo>
                  <a:cubicBezTo>
                    <a:pt x="1587" y="109"/>
                    <a:pt x="1587" y="109"/>
                    <a:pt x="1587" y="109"/>
                  </a:cubicBezTo>
                  <a:cubicBezTo>
                    <a:pt x="1587" y="116"/>
                    <a:pt x="1587" y="116"/>
                    <a:pt x="1587" y="116"/>
                  </a:cubicBezTo>
                  <a:cubicBezTo>
                    <a:pt x="1628" y="116"/>
                    <a:pt x="1628" y="116"/>
                    <a:pt x="1628" y="116"/>
                  </a:cubicBezTo>
                  <a:lnTo>
                    <a:pt x="1628" y="109"/>
                  </a:lnTo>
                  <a:close/>
                  <a:moveTo>
                    <a:pt x="1526" y="109"/>
                  </a:moveTo>
                  <a:cubicBezTo>
                    <a:pt x="1515" y="107"/>
                    <a:pt x="1515" y="107"/>
                    <a:pt x="1515" y="107"/>
                  </a:cubicBezTo>
                  <a:cubicBezTo>
                    <a:pt x="1515" y="61"/>
                    <a:pt x="1515" y="61"/>
                    <a:pt x="1515" y="61"/>
                  </a:cubicBezTo>
                  <a:cubicBezTo>
                    <a:pt x="1553" y="116"/>
                    <a:pt x="1553" y="116"/>
                    <a:pt x="1553" y="116"/>
                  </a:cubicBezTo>
                  <a:cubicBezTo>
                    <a:pt x="1567" y="116"/>
                    <a:pt x="1567" y="116"/>
                    <a:pt x="1567" y="116"/>
                  </a:cubicBezTo>
                  <a:cubicBezTo>
                    <a:pt x="1567" y="48"/>
                    <a:pt x="1567" y="48"/>
                    <a:pt x="1567" y="48"/>
                  </a:cubicBezTo>
                  <a:cubicBezTo>
                    <a:pt x="1578" y="46"/>
                    <a:pt x="1578" y="46"/>
                    <a:pt x="1578" y="46"/>
                  </a:cubicBezTo>
                  <a:cubicBezTo>
                    <a:pt x="1578" y="39"/>
                    <a:pt x="1578" y="39"/>
                    <a:pt x="1578" y="39"/>
                  </a:cubicBezTo>
                  <a:cubicBezTo>
                    <a:pt x="1544" y="39"/>
                    <a:pt x="1544" y="39"/>
                    <a:pt x="1544" y="39"/>
                  </a:cubicBezTo>
                  <a:cubicBezTo>
                    <a:pt x="1544" y="46"/>
                    <a:pt x="1544" y="46"/>
                    <a:pt x="1544" y="46"/>
                  </a:cubicBezTo>
                  <a:cubicBezTo>
                    <a:pt x="1556" y="48"/>
                    <a:pt x="1556" y="48"/>
                    <a:pt x="1556" y="48"/>
                  </a:cubicBezTo>
                  <a:cubicBezTo>
                    <a:pt x="1556" y="91"/>
                    <a:pt x="1556" y="91"/>
                    <a:pt x="1556" y="91"/>
                  </a:cubicBezTo>
                  <a:cubicBezTo>
                    <a:pt x="1518" y="39"/>
                    <a:pt x="1518" y="39"/>
                    <a:pt x="1518" y="39"/>
                  </a:cubicBezTo>
                  <a:cubicBezTo>
                    <a:pt x="1492" y="39"/>
                    <a:pt x="1492" y="39"/>
                    <a:pt x="1492" y="39"/>
                  </a:cubicBezTo>
                  <a:cubicBezTo>
                    <a:pt x="1492" y="46"/>
                    <a:pt x="1492" y="46"/>
                    <a:pt x="1492" y="46"/>
                  </a:cubicBezTo>
                  <a:cubicBezTo>
                    <a:pt x="1503" y="48"/>
                    <a:pt x="1503" y="48"/>
                    <a:pt x="1503" y="48"/>
                  </a:cubicBezTo>
                  <a:cubicBezTo>
                    <a:pt x="1503" y="107"/>
                    <a:pt x="1503" y="107"/>
                    <a:pt x="1503" y="107"/>
                  </a:cubicBezTo>
                  <a:cubicBezTo>
                    <a:pt x="1492" y="109"/>
                    <a:pt x="1492" y="109"/>
                    <a:pt x="1492" y="109"/>
                  </a:cubicBezTo>
                  <a:cubicBezTo>
                    <a:pt x="1492" y="116"/>
                    <a:pt x="1492" y="116"/>
                    <a:pt x="1492" y="116"/>
                  </a:cubicBezTo>
                  <a:cubicBezTo>
                    <a:pt x="1526" y="116"/>
                    <a:pt x="1526" y="116"/>
                    <a:pt x="1526" y="116"/>
                  </a:cubicBezTo>
                  <a:lnTo>
                    <a:pt x="1526" y="109"/>
                  </a:lnTo>
                  <a:close/>
                  <a:moveTo>
                    <a:pt x="1400" y="76"/>
                  </a:moveTo>
                  <a:cubicBezTo>
                    <a:pt x="1400" y="86"/>
                    <a:pt x="1399" y="99"/>
                    <a:pt x="1407" y="107"/>
                  </a:cubicBezTo>
                  <a:cubicBezTo>
                    <a:pt x="1414" y="114"/>
                    <a:pt x="1424" y="117"/>
                    <a:pt x="1438" y="117"/>
                  </a:cubicBezTo>
                  <a:cubicBezTo>
                    <a:pt x="1451" y="117"/>
                    <a:pt x="1461" y="115"/>
                    <a:pt x="1466" y="109"/>
                  </a:cubicBezTo>
                  <a:cubicBezTo>
                    <a:pt x="1474" y="101"/>
                    <a:pt x="1475" y="94"/>
                    <a:pt x="1475" y="77"/>
                  </a:cubicBezTo>
                  <a:cubicBezTo>
                    <a:pt x="1475" y="27"/>
                    <a:pt x="1475" y="27"/>
                    <a:pt x="1475" y="27"/>
                  </a:cubicBezTo>
                  <a:cubicBezTo>
                    <a:pt x="1487" y="26"/>
                    <a:pt x="1487" y="26"/>
                    <a:pt x="1487" y="26"/>
                  </a:cubicBezTo>
                  <a:cubicBezTo>
                    <a:pt x="1487" y="18"/>
                    <a:pt x="1487" y="18"/>
                    <a:pt x="1487" y="18"/>
                  </a:cubicBezTo>
                  <a:cubicBezTo>
                    <a:pt x="1452" y="18"/>
                    <a:pt x="1452" y="18"/>
                    <a:pt x="1452" y="18"/>
                  </a:cubicBezTo>
                  <a:cubicBezTo>
                    <a:pt x="1452" y="26"/>
                    <a:pt x="1452" y="26"/>
                    <a:pt x="1452" y="26"/>
                  </a:cubicBezTo>
                  <a:cubicBezTo>
                    <a:pt x="1463" y="27"/>
                    <a:pt x="1463" y="27"/>
                    <a:pt x="1463" y="27"/>
                  </a:cubicBezTo>
                  <a:cubicBezTo>
                    <a:pt x="1463" y="84"/>
                    <a:pt x="1463" y="84"/>
                    <a:pt x="1463" y="84"/>
                  </a:cubicBezTo>
                  <a:cubicBezTo>
                    <a:pt x="1463" y="92"/>
                    <a:pt x="1461" y="97"/>
                    <a:pt x="1458" y="101"/>
                  </a:cubicBezTo>
                  <a:cubicBezTo>
                    <a:pt x="1454" y="105"/>
                    <a:pt x="1448" y="107"/>
                    <a:pt x="1441" y="107"/>
                  </a:cubicBezTo>
                  <a:cubicBezTo>
                    <a:pt x="1427" y="107"/>
                    <a:pt x="1418" y="100"/>
                    <a:pt x="1418" y="84"/>
                  </a:cubicBezTo>
                  <a:cubicBezTo>
                    <a:pt x="1418" y="27"/>
                    <a:pt x="1418" y="27"/>
                    <a:pt x="1418" y="27"/>
                  </a:cubicBezTo>
                  <a:cubicBezTo>
                    <a:pt x="1430" y="26"/>
                    <a:pt x="1430" y="26"/>
                    <a:pt x="1430" y="26"/>
                  </a:cubicBezTo>
                  <a:cubicBezTo>
                    <a:pt x="1430" y="18"/>
                    <a:pt x="1430" y="18"/>
                    <a:pt x="1430" y="18"/>
                  </a:cubicBezTo>
                  <a:cubicBezTo>
                    <a:pt x="1388" y="18"/>
                    <a:pt x="1388" y="18"/>
                    <a:pt x="1388" y="18"/>
                  </a:cubicBezTo>
                  <a:cubicBezTo>
                    <a:pt x="1388" y="26"/>
                    <a:pt x="1388" y="26"/>
                    <a:pt x="1388" y="26"/>
                  </a:cubicBezTo>
                  <a:cubicBezTo>
                    <a:pt x="1400" y="27"/>
                    <a:pt x="1400" y="27"/>
                    <a:pt x="1400" y="27"/>
                  </a:cubicBezTo>
                  <a:lnTo>
                    <a:pt x="1400" y="76"/>
                  </a:lnTo>
                  <a:close/>
                  <a:moveTo>
                    <a:pt x="1671" y="116"/>
                  </a:moveTo>
                  <a:cubicBezTo>
                    <a:pt x="1687" y="116"/>
                    <a:pt x="1687" y="116"/>
                    <a:pt x="1687" y="116"/>
                  </a:cubicBezTo>
                  <a:cubicBezTo>
                    <a:pt x="1713" y="48"/>
                    <a:pt x="1713" y="48"/>
                    <a:pt x="1713" y="48"/>
                  </a:cubicBezTo>
                  <a:cubicBezTo>
                    <a:pt x="1724" y="46"/>
                    <a:pt x="1724" y="46"/>
                    <a:pt x="1724" y="46"/>
                  </a:cubicBezTo>
                  <a:cubicBezTo>
                    <a:pt x="1724" y="39"/>
                    <a:pt x="1724" y="39"/>
                    <a:pt x="1724" y="39"/>
                  </a:cubicBezTo>
                  <a:cubicBezTo>
                    <a:pt x="1690" y="39"/>
                    <a:pt x="1690" y="39"/>
                    <a:pt x="1690" y="39"/>
                  </a:cubicBezTo>
                  <a:cubicBezTo>
                    <a:pt x="1690" y="46"/>
                    <a:pt x="1690" y="46"/>
                    <a:pt x="1690" y="46"/>
                  </a:cubicBezTo>
                  <a:cubicBezTo>
                    <a:pt x="1701" y="48"/>
                    <a:pt x="1701" y="48"/>
                    <a:pt x="1701" y="48"/>
                  </a:cubicBezTo>
                  <a:cubicBezTo>
                    <a:pt x="1682" y="100"/>
                    <a:pt x="1682" y="100"/>
                    <a:pt x="1682" y="100"/>
                  </a:cubicBezTo>
                  <a:cubicBezTo>
                    <a:pt x="1663" y="48"/>
                    <a:pt x="1663" y="48"/>
                    <a:pt x="1663" y="48"/>
                  </a:cubicBezTo>
                  <a:cubicBezTo>
                    <a:pt x="1674" y="46"/>
                    <a:pt x="1674" y="46"/>
                    <a:pt x="1674" y="46"/>
                  </a:cubicBezTo>
                  <a:cubicBezTo>
                    <a:pt x="1674" y="39"/>
                    <a:pt x="1674" y="39"/>
                    <a:pt x="1674" y="39"/>
                  </a:cubicBezTo>
                  <a:cubicBezTo>
                    <a:pt x="1634" y="39"/>
                    <a:pt x="1634" y="39"/>
                    <a:pt x="1634" y="39"/>
                  </a:cubicBezTo>
                  <a:cubicBezTo>
                    <a:pt x="1634" y="46"/>
                    <a:pt x="1634" y="46"/>
                    <a:pt x="1634" y="46"/>
                  </a:cubicBezTo>
                  <a:cubicBezTo>
                    <a:pt x="1645" y="48"/>
                    <a:pt x="1645" y="48"/>
                    <a:pt x="1645" y="48"/>
                  </a:cubicBezTo>
                  <a:lnTo>
                    <a:pt x="1671" y="116"/>
                  </a:lnTo>
                  <a:close/>
                  <a:moveTo>
                    <a:pt x="2003" y="109"/>
                  </a:moveTo>
                  <a:cubicBezTo>
                    <a:pt x="1992" y="107"/>
                    <a:pt x="1992" y="107"/>
                    <a:pt x="1992" y="107"/>
                  </a:cubicBezTo>
                  <a:cubicBezTo>
                    <a:pt x="1992" y="48"/>
                    <a:pt x="1992" y="48"/>
                    <a:pt x="1992" y="48"/>
                  </a:cubicBezTo>
                  <a:cubicBezTo>
                    <a:pt x="2003" y="46"/>
                    <a:pt x="2003" y="46"/>
                    <a:pt x="2003" y="46"/>
                  </a:cubicBezTo>
                  <a:cubicBezTo>
                    <a:pt x="2003" y="39"/>
                    <a:pt x="2003" y="39"/>
                    <a:pt x="2003" y="39"/>
                  </a:cubicBezTo>
                  <a:cubicBezTo>
                    <a:pt x="1963" y="39"/>
                    <a:pt x="1963" y="39"/>
                    <a:pt x="1963" y="39"/>
                  </a:cubicBezTo>
                  <a:cubicBezTo>
                    <a:pt x="1963" y="46"/>
                    <a:pt x="1963" y="46"/>
                    <a:pt x="1963" y="46"/>
                  </a:cubicBezTo>
                  <a:cubicBezTo>
                    <a:pt x="1974" y="48"/>
                    <a:pt x="1974" y="48"/>
                    <a:pt x="1974" y="48"/>
                  </a:cubicBezTo>
                  <a:cubicBezTo>
                    <a:pt x="1974" y="107"/>
                    <a:pt x="1974" y="107"/>
                    <a:pt x="1974" y="107"/>
                  </a:cubicBezTo>
                  <a:cubicBezTo>
                    <a:pt x="1963" y="109"/>
                    <a:pt x="1963" y="109"/>
                    <a:pt x="1963" y="109"/>
                  </a:cubicBezTo>
                  <a:cubicBezTo>
                    <a:pt x="1963" y="116"/>
                    <a:pt x="1963" y="116"/>
                    <a:pt x="1963" y="116"/>
                  </a:cubicBezTo>
                  <a:cubicBezTo>
                    <a:pt x="2003" y="116"/>
                    <a:pt x="2003" y="116"/>
                    <a:pt x="2003" y="116"/>
                  </a:cubicBezTo>
                  <a:lnTo>
                    <a:pt x="2003" y="109"/>
                  </a:lnTo>
                  <a:close/>
                  <a:moveTo>
                    <a:pt x="2021" y="49"/>
                  </a:moveTo>
                  <a:cubicBezTo>
                    <a:pt x="2037" y="49"/>
                    <a:pt x="2037" y="49"/>
                    <a:pt x="2037" y="49"/>
                  </a:cubicBezTo>
                  <a:cubicBezTo>
                    <a:pt x="2037" y="107"/>
                    <a:pt x="2037" y="107"/>
                    <a:pt x="2037" y="107"/>
                  </a:cubicBezTo>
                  <a:cubicBezTo>
                    <a:pt x="2026" y="109"/>
                    <a:pt x="2026" y="109"/>
                    <a:pt x="2026" y="109"/>
                  </a:cubicBezTo>
                  <a:cubicBezTo>
                    <a:pt x="2026" y="116"/>
                    <a:pt x="2026" y="116"/>
                    <a:pt x="2026" y="116"/>
                  </a:cubicBezTo>
                  <a:cubicBezTo>
                    <a:pt x="2066" y="116"/>
                    <a:pt x="2066" y="116"/>
                    <a:pt x="2066" y="116"/>
                  </a:cubicBezTo>
                  <a:cubicBezTo>
                    <a:pt x="2066" y="109"/>
                    <a:pt x="2066" y="109"/>
                    <a:pt x="2066" y="109"/>
                  </a:cubicBezTo>
                  <a:cubicBezTo>
                    <a:pt x="2055" y="107"/>
                    <a:pt x="2055" y="107"/>
                    <a:pt x="2055" y="107"/>
                  </a:cubicBezTo>
                  <a:cubicBezTo>
                    <a:pt x="2055" y="49"/>
                    <a:pt x="2055" y="49"/>
                    <a:pt x="2055" y="49"/>
                  </a:cubicBezTo>
                  <a:cubicBezTo>
                    <a:pt x="2072" y="49"/>
                    <a:pt x="2072" y="49"/>
                    <a:pt x="2072" y="49"/>
                  </a:cubicBezTo>
                  <a:cubicBezTo>
                    <a:pt x="2074" y="60"/>
                    <a:pt x="2074" y="60"/>
                    <a:pt x="2074" y="60"/>
                  </a:cubicBezTo>
                  <a:cubicBezTo>
                    <a:pt x="2081" y="60"/>
                    <a:pt x="2081" y="60"/>
                    <a:pt x="2081" y="60"/>
                  </a:cubicBezTo>
                  <a:cubicBezTo>
                    <a:pt x="2081" y="39"/>
                    <a:pt x="2081" y="39"/>
                    <a:pt x="2081" y="39"/>
                  </a:cubicBezTo>
                  <a:cubicBezTo>
                    <a:pt x="2011" y="39"/>
                    <a:pt x="2011" y="39"/>
                    <a:pt x="2011" y="39"/>
                  </a:cubicBezTo>
                  <a:cubicBezTo>
                    <a:pt x="2011" y="60"/>
                    <a:pt x="2011" y="60"/>
                    <a:pt x="2011" y="60"/>
                  </a:cubicBezTo>
                  <a:cubicBezTo>
                    <a:pt x="2019" y="60"/>
                    <a:pt x="2019" y="60"/>
                    <a:pt x="2019" y="60"/>
                  </a:cubicBezTo>
                  <a:lnTo>
                    <a:pt x="2021" y="49"/>
                  </a:lnTo>
                  <a:close/>
                  <a:moveTo>
                    <a:pt x="2122" y="82"/>
                  </a:moveTo>
                  <a:cubicBezTo>
                    <a:pt x="2122" y="107"/>
                    <a:pt x="2122" y="107"/>
                    <a:pt x="2122" y="107"/>
                  </a:cubicBezTo>
                  <a:cubicBezTo>
                    <a:pt x="2110" y="109"/>
                    <a:pt x="2110" y="109"/>
                    <a:pt x="2110" y="109"/>
                  </a:cubicBezTo>
                  <a:cubicBezTo>
                    <a:pt x="2110" y="116"/>
                    <a:pt x="2110" y="116"/>
                    <a:pt x="2110" y="116"/>
                  </a:cubicBezTo>
                  <a:cubicBezTo>
                    <a:pt x="2150" y="116"/>
                    <a:pt x="2150" y="116"/>
                    <a:pt x="2150" y="116"/>
                  </a:cubicBezTo>
                  <a:cubicBezTo>
                    <a:pt x="2150" y="109"/>
                    <a:pt x="2150" y="109"/>
                    <a:pt x="2150" y="109"/>
                  </a:cubicBezTo>
                  <a:cubicBezTo>
                    <a:pt x="2139" y="107"/>
                    <a:pt x="2139" y="107"/>
                    <a:pt x="2139" y="107"/>
                  </a:cubicBezTo>
                  <a:cubicBezTo>
                    <a:pt x="2139" y="82"/>
                    <a:pt x="2139" y="82"/>
                    <a:pt x="2139" y="82"/>
                  </a:cubicBezTo>
                  <a:cubicBezTo>
                    <a:pt x="2161" y="48"/>
                    <a:pt x="2161" y="48"/>
                    <a:pt x="2161" y="48"/>
                  </a:cubicBezTo>
                  <a:cubicBezTo>
                    <a:pt x="2172" y="46"/>
                    <a:pt x="2172" y="46"/>
                    <a:pt x="2172" y="46"/>
                  </a:cubicBezTo>
                  <a:cubicBezTo>
                    <a:pt x="2172" y="39"/>
                    <a:pt x="2172" y="39"/>
                    <a:pt x="2172" y="39"/>
                  </a:cubicBezTo>
                  <a:cubicBezTo>
                    <a:pt x="2138" y="39"/>
                    <a:pt x="2138" y="39"/>
                    <a:pt x="2138" y="39"/>
                  </a:cubicBezTo>
                  <a:cubicBezTo>
                    <a:pt x="2138" y="46"/>
                    <a:pt x="2138" y="46"/>
                    <a:pt x="2138" y="46"/>
                  </a:cubicBezTo>
                  <a:cubicBezTo>
                    <a:pt x="2149" y="48"/>
                    <a:pt x="2149" y="48"/>
                    <a:pt x="2149" y="48"/>
                  </a:cubicBezTo>
                  <a:cubicBezTo>
                    <a:pt x="2133" y="73"/>
                    <a:pt x="2133" y="73"/>
                    <a:pt x="2133" y="73"/>
                  </a:cubicBezTo>
                  <a:cubicBezTo>
                    <a:pt x="2118" y="48"/>
                    <a:pt x="2118" y="48"/>
                    <a:pt x="2118" y="48"/>
                  </a:cubicBezTo>
                  <a:cubicBezTo>
                    <a:pt x="2129" y="46"/>
                    <a:pt x="2129" y="46"/>
                    <a:pt x="2129" y="46"/>
                  </a:cubicBezTo>
                  <a:cubicBezTo>
                    <a:pt x="2129" y="39"/>
                    <a:pt x="2129" y="39"/>
                    <a:pt x="2129" y="39"/>
                  </a:cubicBezTo>
                  <a:cubicBezTo>
                    <a:pt x="2088" y="39"/>
                    <a:pt x="2088" y="39"/>
                    <a:pt x="2088" y="39"/>
                  </a:cubicBezTo>
                  <a:cubicBezTo>
                    <a:pt x="2088" y="46"/>
                    <a:pt x="2088" y="46"/>
                    <a:pt x="2088" y="46"/>
                  </a:cubicBezTo>
                  <a:cubicBezTo>
                    <a:pt x="2099" y="48"/>
                    <a:pt x="2099" y="48"/>
                    <a:pt x="2099" y="48"/>
                  </a:cubicBezTo>
                  <a:lnTo>
                    <a:pt x="2122" y="82"/>
                  </a:lnTo>
                  <a:close/>
                  <a:moveTo>
                    <a:pt x="1953" y="94"/>
                  </a:moveTo>
                  <a:cubicBezTo>
                    <a:pt x="1953" y="63"/>
                    <a:pt x="1913" y="75"/>
                    <a:pt x="1913" y="58"/>
                  </a:cubicBezTo>
                  <a:cubicBezTo>
                    <a:pt x="1913" y="50"/>
                    <a:pt x="1919" y="48"/>
                    <a:pt x="1926" y="48"/>
                  </a:cubicBezTo>
                  <a:cubicBezTo>
                    <a:pt x="1933" y="48"/>
                    <a:pt x="1939" y="49"/>
                    <a:pt x="1939" y="49"/>
                  </a:cubicBezTo>
                  <a:cubicBezTo>
                    <a:pt x="1941" y="61"/>
                    <a:pt x="1941" y="61"/>
                    <a:pt x="1941" y="61"/>
                  </a:cubicBezTo>
                  <a:cubicBezTo>
                    <a:pt x="1949" y="61"/>
                    <a:pt x="1949" y="61"/>
                    <a:pt x="1949" y="61"/>
                  </a:cubicBezTo>
                  <a:cubicBezTo>
                    <a:pt x="1949" y="42"/>
                    <a:pt x="1949" y="42"/>
                    <a:pt x="1949" y="42"/>
                  </a:cubicBezTo>
                  <a:cubicBezTo>
                    <a:pt x="1941" y="40"/>
                    <a:pt x="1933" y="38"/>
                    <a:pt x="1924" y="38"/>
                  </a:cubicBezTo>
                  <a:cubicBezTo>
                    <a:pt x="1905" y="38"/>
                    <a:pt x="1896" y="46"/>
                    <a:pt x="1896" y="60"/>
                  </a:cubicBezTo>
                  <a:cubicBezTo>
                    <a:pt x="1896" y="79"/>
                    <a:pt x="1914" y="81"/>
                    <a:pt x="1928" y="86"/>
                  </a:cubicBezTo>
                  <a:cubicBezTo>
                    <a:pt x="1933" y="87"/>
                    <a:pt x="1936" y="89"/>
                    <a:pt x="1936" y="95"/>
                  </a:cubicBezTo>
                  <a:cubicBezTo>
                    <a:pt x="1936" y="104"/>
                    <a:pt x="1929" y="107"/>
                    <a:pt x="1920" y="107"/>
                  </a:cubicBezTo>
                  <a:cubicBezTo>
                    <a:pt x="1911" y="107"/>
                    <a:pt x="1905" y="105"/>
                    <a:pt x="1905" y="105"/>
                  </a:cubicBezTo>
                  <a:cubicBezTo>
                    <a:pt x="1903" y="92"/>
                    <a:pt x="1903" y="92"/>
                    <a:pt x="1903" y="92"/>
                  </a:cubicBezTo>
                  <a:cubicBezTo>
                    <a:pt x="1896" y="92"/>
                    <a:pt x="1896" y="92"/>
                    <a:pt x="1896" y="92"/>
                  </a:cubicBezTo>
                  <a:cubicBezTo>
                    <a:pt x="1896" y="112"/>
                    <a:pt x="1896" y="112"/>
                    <a:pt x="1896" y="112"/>
                  </a:cubicBezTo>
                  <a:cubicBezTo>
                    <a:pt x="1896" y="112"/>
                    <a:pt x="1908" y="117"/>
                    <a:pt x="1922" y="117"/>
                  </a:cubicBezTo>
                  <a:cubicBezTo>
                    <a:pt x="1942" y="117"/>
                    <a:pt x="1953" y="109"/>
                    <a:pt x="1953" y="94"/>
                  </a:cubicBezTo>
                  <a:close/>
                  <a:moveTo>
                    <a:pt x="1847" y="109"/>
                  </a:moveTo>
                  <a:cubicBezTo>
                    <a:pt x="1836" y="107"/>
                    <a:pt x="1836" y="107"/>
                    <a:pt x="1836" y="107"/>
                  </a:cubicBezTo>
                  <a:cubicBezTo>
                    <a:pt x="1836" y="81"/>
                    <a:pt x="1836" y="81"/>
                    <a:pt x="1836" y="81"/>
                  </a:cubicBezTo>
                  <a:cubicBezTo>
                    <a:pt x="1838" y="81"/>
                    <a:pt x="1838" y="81"/>
                    <a:pt x="1838" y="81"/>
                  </a:cubicBezTo>
                  <a:cubicBezTo>
                    <a:pt x="1848" y="81"/>
                    <a:pt x="1851" y="86"/>
                    <a:pt x="1855" y="98"/>
                  </a:cubicBezTo>
                  <a:cubicBezTo>
                    <a:pt x="1863" y="116"/>
                    <a:pt x="1863" y="116"/>
                    <a:pt x="1863" y="116"/>
                  </a:cubicBezTo>
                  <a:cubicBezTo>
                    <a:pt x="1887" y="116"/>
                    <a:pt x="1887" y="116"/>
                    <a:pt x="1887" y="116"/>
                  </a:cubicBezTo>
                  <a:cubicBezTo>
                    <a:pt x="1887" y="109"/>
                    <a:pt x="1887" y="109"/>
                    <a:pt x="1887" y="109"/>
                  </a:cubicBezTo>
                  <a:cubicBezTo>
                    <a:pt x="1876" y="107"/>
                    <a:pt x="1876" y="107"/>
                    <a:pt x="1876" y="107"/>
                  </a:cubicBezTo>
                  <a:cubicBezTo>
                    <a:pt x="1873" y="99"/>
                    <a:pt x="1868" y="84"/>
                    <a:pt x="1861" y="79"/>
                  </a:cubicBezTo>
                  <a:cubicBezTo>
                    <a:pt x="1869" y="76"/>
                    <a:pt x="1875" y="68"/>
                    <a:pt x="1875" y="59"/>
                  </a:cubicBezTo>
                  <a:cubicBezTo>
                    <a:pt x="1875" y="54"/>
                    <a:pt x="1873" y="49"/>
                    <a:pt x="1869" y="45"/>
                  </a:cubicBezTo>
                  <a:cubicBezTo>
                    <a:pt x="1863" y="40"/>
                    <a:pt x="1854" y="39"/>
                    <a:pt x="1846" y="39"/>
                  </a:cubicBezTo>
                  <a:cubicBezTo>
                    <a:pt x="1807" y="39"/>
                    <a:pt x="1807" y="39"/>
                    <a:pt x="1807" y="39"/>
                  </a:cubicBezTo>
                  <a:cubicBezTo>
                    <a:pt x="1807" y="46"/>
                    <a:pt x="1807" y="46"/>
                    <a:pt x="1807" y="46"/>
                  </a:cubicBezTo>
                  <a:cubicBezTo>
                    <a:pt x="1819" y="48"/>
                    <a:pt x="1819" y="48"/>
                    <a:pt x="1819" y="48"/>
                  </a:cubicBezTo>
                  <a:cubicBezTo>
                    <a:pt x="1819" y="107"/>
                    <a:pt x="1819" y="107"/>
                    <a:pt x="1819" y="107"/>
                  </a:cubicBezTo>
                  <a:cubicBezTo>
                    <a:pt x="1807" y="109"/>
                    <a:pt x="1807" y="109"/>
                    <a:pt x="1807" y="109"/>
                  </a:cubicBezTo>
                  <a:cubicBezTo>
                    <a:pt x="1807" y="116"/>
                    <a:pt x="1807" y="116"/>
                    <a:pt x="1807" y="116"/>
                  </a:cubicBezTo>
                  <a:cubicBezTo>
                    <a:pt x="1847" y="116"/>
                    <a:pt x="1847" y="116"/>
                    <a:pt x="1847" y="116"/>
                  </a:cubicBezTo>
                  <a:lnTo>
                    <a:pt x="1847" y="109"/>
                  </a:lnTo>
                  <a:close/>
                  <a:moveTo>
                    <a:pt x="1836" y="48"/>
                  </a:moveTo>
                  <a:cubicBezTo>
                    <a:pt x="1841" y="48"/>
                    <a:pt x="1841" y="48"/>
                    <a:pt x="1841" y="48"/>
                  </a:cubicBezTo>
                  <a:cubicBezTo>
                    <a:pt x="1845" y="48"/>
                    <a:pt x="1852" y="48"/>
                    <a:pt x="1854" y="51"/>
                  </a:cubicBezTo>
                  <a:cubicBezTo>
                    <a:pt x="1857" y="53"/>
                    <a:pt x="1858" y="57"/>
                    <a:pt x="1858" y="60"/>
                  </a:cubicBezTo>
                  <a:cubicBezTo>
                    <a:pt x="1858" y="63"/>
                    <a:pt x="1857" y="66"/>
                    <a:pt x="1855" y="69"/>
                  </a:cubicBezTo>
                  <a:cubicBezTo>
                    <a:pt x="1851" y="73"/>
                    <a:pt x="1844" y="73"/>
                    <a:pt x="1839" y="73"/>
                  </a:cubicBezTo>
                  <a:cubicBezTo>
                    <a:pt x="1836" y="73"/>
                    <a:pt x="1836" y="73"/>
                    <a:pt x="1836" y="73"/>
                  </a:cubicBezTo>
                  <a:lnTo>
                    <a:pt x="1836" y="48"/>
                  </a:lnTo>
                  <a:close/>
                  <a:moveTo>
                    <a:pt x="1796" y="95"/>
                  </a:moveTo>
                  <a:cubicBezTo>
                    <a:pt x="1788" y="95"/>
                    <a:pt x="1788" y="95"/>
                    <a:pt x="1788" y="95"/>
                  </a:cubicBezTo>
                  <a:cubicBezTo>
                    <a:pt x="1787" y="106"/>
                    <a:pt x="1787" y="106"/>
                    <a:pt x="1787" y="106"/>
                  </a:cubicBezTo>
                  <a:cubicBezTo>
                    <a:pt x="1759" y="106"/>
                    <a:pt x="1759" y="106"/>
                    <a:pt x="1759" y="106"/>
                  </a:cubicBezTo>
                  <a:cubicBezTo>
                    <a:pt x="1759" y="80"/>
                    <a:pt x="1759" y="80"/>
                    <a:pt x="1759" y="80"/>
                  </a:cubicBezTo>
                  <a:cubicBezTo>
                    <a:pt x="1776" y="80"/>
                    <a:pt x="1776" y="80"/>
                    <a:pt x="1776" y="80"/>
                  </a:cubicBezTo>
                  <a:cubicBezTo>
                    <a:pt x="1778" y="90"/>
                    <a:pt x="1778" y="90"/>
                    <a:pt x="1778" y="90"/>
                  </a:cubicBezTo>
                  <a:cubicBezTo>
                    <a:pt x="1784" y="90"/>
                    <a:pt x="1784" y="90"/>
                    <a:pt x="1784" y="90"/>
                  </a:cubicBezTo>
                  <a:cubicBezTo>
                    <a:pt x="1784" y="61"/>
                    <a:pt x="1784" y="61"/>
                    <a:pt x="1784" y="61"/>
                  </a:cubicBezTo>
                  <a:cubicBezTo>
                    <a:pt x="1778" y="61"/>
                    <a:pt x="1778" y="61"/>
                    <a:pt x="1778" y="61"/>
                  </a:cubicBezTo>
                  <a:cubicBezTo>
                    <a:pt x="1776" y="71"/>
                    <a:pt x="1776" y="71"/>
                    <a:pt x="1776" y="71"/>
                  </a:cubicBezTo>
                  <a:cubicBezTo>
                    <a:pt x="1759" y="71"/>
                    <a:pt x="1759" y="71"/>
                    <a:pt x="1759" y="71"/>
                  </a:cubicBezTo>
                  <a:cubicBezTo>
                    <a:pt x="1759" y="49"/>
                    <a:pt x="1759" y="49"/>
                    <a:pt x="1759" y="49"/>
                  </a:cubicBezTo>
                  <a:cubicBezTo>
                    <a:pt x="1787" y="49"/>
                    <a:pt x="1787" y="49"/>
                    <a:pt x="1787" y="49"/>
                  </a:cubicBezTo>
                  <a:cubicBezTo>
                    <a:pt x="1788" y="59"/>
                    <a:pt x="1788" y="59"/>
                    <a:pt x="1788" y="59"/>
                  </a:cubicBezTo>
                  <a:cubicBezTo>
                    <a:pt x="1796" y="59"/>
                    <a:pt x="1796" y="59"/>
                    <a:pt x="1796" y="59"/>
                  </a:cubicBezTo>
                  <a:cubicBezTo>
                    <a:pt x="1796" y="39"/>
                    <a:pt x="1796" y="39"/>
                    <a:pt x="1796" y="39"/>
                  </a:cubicBezTo>
                  <a:cubicBezTo>
                    <a:pt x="1730" y="39"/>
                    <a:pt x="1730" y="39"/>
                    <a:pt x="1730" y="39"/>
                  </a:cubicBezTo>
                  <a:cubicBezTo>
                    <a:pt x="1730" y="46"/>
                    <a:pt x="1730" y="46"/>
                    <a:pt x="1730" y="46"/>
                  </a:cubicBezTo>
                  <a:cubicBezTo>
                    <a:pt x="1741" y="48"/>
                    <a:pt x="1741" y="48"/>
                    <a:pt x="1741" y="48"/>
                  </a:cubicBezTo>
                  <a:cubicBezTo>
                    <a:pt x="1741" y="107"/>
                    <a:pt x="1741" y="107"/>
                    <a:pt x="1741" y="107"/>
                  </a:cubicBezTo>
                  <a:cubicBezTo>
                    <a:pt x="1730" y="109"/>
                    <a:pt x="1730" y="109"/>
                    <a:pt x="1730" y="109"/>
                  </a:cubicBezTo>
                  <a:cubicBezTo>
                    <a:pt x="1730" y="116"/>
                    <a:pt x="1730" y="116"/>
                    <a:pt x="1730" y="116"/>
                  </a:cubicBezTo>
                  <a:cubicBezTo>
                    <a:pt x="1796" y="116"/>
                    <a:pt x="1796" y="116"/>
                    <a:pt x="1796" y="116"/>
                  </a:cubicBezTo>
                  <a:lnTo>
                    <a:pt x="1796" y="95"/>
                  </a:lnTo>
                  <a:close/>
                  <a:moveTo>
                    <a:pt x="1342" y="95"/>
                  </a:moveTo>
                  <a:cubicBezTo>
                    <a:pt x="1335" y="95"/>
                    <a:pt x="1335" y="95"/>
                    <a:pt x="1335" y="95"/>
                  </a:cubicBezTo>
                  <a:cubicBezTo>
                    <a:pt x="1333" y="106"/>
                    <a:pt x="1333" y="106"/>
                    <a:pt x="1333" y="106"/>
                  </a:cubicBezTo>
                  <a:cubicBezTo>
                    <a:pt x="1305" y="106"/>
                    <a:pt x="1305" y="106"/>
                    <a:pt x="1305" y="106"/>
                  </a:cubicBezTo>
                  <a:cubicBezTo>
                    <a:pt x="1305" y="80"/>
                    <a:pt x="1305" y="80"/>
                    <a:pt x="1305" y="80"/>
                  </a:cubicBezTo>
                  <a:cubicBezTo>
                    <a:pt x="1323" y="80"/>
                    <a:pt x="1323" y="80"/>
                    <a:pt x="1323" y="80"/>
                  </a:cubicBezTo>
                  <a:cubicBezTo>
                    <a:pt x="1325" y="90"/>
                    <a:pt x="1325" y="90"/>
                    <a:pt x="1325" y="90"/>
                  </a:cubicBezTo>
                  <a:cubicBezTo>
                    <a:pt x="1331" y="90"/>
                    <a:pt x="1331" y="90"/>
                    <a:pt x="1331" y="90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25" y="61"/>
                    <a:pt x="1325" y="61"/>
                    <a:pt x="1325" y="61"/>
                  </a:cubicBezTo>
                  <a:cubicBezTo>
                    <a:pt x="1323" y="71"/>
                    <a:pt x="1323" y="71"/>
                    <a:pt x="1323" y="71"/>
                  </a:cubicBezTo>
                  <a:cubicBezTo>
                    <a:pt x="1305" y="71"/>
                    <a:pt x="1305" y="71"/>
                    <a:pt x="1305" y="71"/>
                  </a:cubicBezTo>
                  <a:cubicBezTo>
                    <a:pt x="1305" y="49"/>
                    <a:pt x="1305" y="49"/>
                    <a:pt x="1305" y="49"/>
                  </a:cubicBezTo>
                  <a:cubicBezTo>
                    <a:pt x="1333" y="49"/>
                    <a:pt x="1333" y="49"/>
                    <a:pt x="1333" y="49"/>
                  </a:cubicBezTo>
                  <a:cubicBezTo>
                    <a:pt x="1335" y="59"/>
                    <a:pt x="1335" y="59"/>
                    <a:pt x="1335" y="59"/>
                  </a:cubicBezTo>
                  <a:cubicBezTo>
                    <a:pt x="1342" y="59"/>
                    <a:pt x="1342" y="59"/>
                    <a:pt x="1342" y="59"/>
                  </a:cubicBezTo>
                  <a:cubicBezTo>
                    <a:pt x="1342" y="39"/>
                    <a:pt x="1342" y="39"/>
                    <a:pt x="1342" y="39"/>
                  </a:cubicBezTo>
                  <a:cubicBezTo>
                    <a:pt x="1277" y="39"/>
                    <a:pt x="1277" y="39"/>
                    <a:pt x="1277" y="39"/>
                  </a:cubicBezTo>
                  <a:cubicBezTo>
                    <a:pt x="1277" y="46"/>
                    <a:pt x="1277" y="46"/>
                    <a:pt x="1277" y="46"/>
                  </a:cubicBezTo>
                  <a:cubicBezTo>
                    <a:pt x="1288" y="48"/>
                    <a:pt x="1288" y="48"/>
                    <a:pt x="1288" y="48"/>
                  </a:cubicBezTo>
                  <a:cubicBezTo>
                    <a:pt x="1288" y="107"/>
                    <a:pt x="1288" y="107"/>
                    <a:pt x="1288" y="107"/>
                  </a:cubicBezTo>
                  <a:cubicBezTo>
                    <a:pt x="1277" y="109"/>
                    <a:pt x="1277" y="109"/>
                    <a:pt x="1277" y="109"/>
                  </a:cubicBezTo>
                  <a:cubicBezTo>
                    <a:pt x="1277" y="116"/>
                    <a:pt x="1277" y="116"/>
                    <a:pt x="1277" y="116"/>
                  </a:cubicBezTo>
                  <a:cubicBezTo>
                    <a:pt x="1342" y="116"/>
                    <a:pt x="1342" y="116"/>
                    <a:pt x="1342" y="116"/>
                  </a:cubicBezTo>
                  <a:lnTo>
                    <a:pt x="1342" y="95"/>
                  </a:lnTo>
                  <a:close/>
                  <a:moveTo>
                    <a:pt x="566" y="95"/>
                  </a:moveTo>
                  <a:cubicBezTo>
                    <a:pt x="559" y="95"/>
                    <a:pt x="559" y="95"/>
                    <a:pt x="559" y="95"/>
                  </a:cubicBezTo>
                  <a:cubicBezTo>
                    <a:pt x="557" y="106"/>
                    <a:pt x="557" y="106"/>
                    <a:pt x="557" y="106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29" y="80"/>
                    <a:pt x="529" y="80"/>
                    <a:pt x="529" y="80"/>
                  </a:cubicBezTo>
                  <a:cubicBezTo>
                    <a:pt x="546" y="80"/>
                    <a:pt x="546" y="80"/>
                    <a:pt x="546" y="80"/>
                  </a:cubicBezTo>
                  <a:cubicBezTo>
                    <a:pt x="548" y="90"/>
                    <a:pt x="548" y="90"/>
                    <a:pt x="548" y="90"/>
                  </a:cubicBezTo>
                  <a:cubicBezTo>
                    <a:pt x="555" y="90"/>
                    <a:pt x="555" y="90"/>
                    <a:pt x="555" y="90"/>
                  </a:cubicBezTo>
                  <a:cubicBezTo>
                    <a:pt x="555" y="61"/>
                    <a:pt x="555" y="61"/>
                    <a:pt x="555" y="61"/>
                  </a:cubicBezTo>
                  <a:cubicBezTo>
                    <a:pt x="548" y="61"/>
                    <a:pt x="548" y="61"/>
                    <a:pt x="548" y="61"/>
                  </a:cubicBezTo>
                  <a:cubicBezTo>
                    <a:pt x="546" y="71"/>
                    <a:pt x="546" y="71"/>
                    <a:pt x="546" y="71"/>
                  </a:cubicBezTo>
                  <a:cubicBezTo>
                    <a:pt x="529" y="71"/>
                    <a:pt x="529" y="71"/>
                    <a:pt x="529" y="71"/>
                  </a:cubicBezTo>
                  <a:cubicBezTo>
                    <a:pt x="529" y="49"/>
                    <a:pt x="529" y="49"/>
                    <a:pt x="529" y="49"/>
                  </a:cubicBezTo>
                  <a:cubicBezTo>
                    <a:pt x="557" y="49"/>
                    <a:pt x="557" y="49"/>
                    <a:pt x="557" y="49"/>
                  </a:cubicBezTo>
                  <a:cubicBezTo>
                    <a:pt x="559" y="59"/>
                    <a:pt x="559" y="59"/>
                    <a:pt x="559" y="59"/>
                  </a:cubicBezTo>
                  <a:cubicBezTo>
                    <a:pt x="566" y="59"/>
                    <a:pt x="566" y="59"/>
                    <a:pt x="566" y="59"/>
                  </a:cubicBezTo>
                  <a:cubicBezTo>
                    <a:pt x="566" y="39"/>
                    <a:pt x="566" y="39"/>
                    <a:pt x="566" y="39"/>
                  </a:cubicBezTo>
                  <a:cubicBezTo>
                    <a:pt x="500" y="39"/>
                    <a:pt x="500" y="39"/>
                    <a:pt x="500" y="39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11" y="48"/>
                    <a:pt x="511" y="48"/>
                    <a:pt x="511" y="48"/>
                  </a:cubicBezTo>
                  <a:cubicBezTo>
                    <a:pt x="511" y="107"/>
                    <a:pt x="511" y="107"/>
                    <a:pt x="511" y="107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0" y="116"/>
                    <a:pt x="500" y="116"/>
                    <a:pt x="500" y="116"/>
                  </a:cubicBezTo>
                  <a:cubicBezTo>
                    <a:pt x="566" y="116"/>
                    <a:pt x="566" y="116"/>
                    <a:pt x="566" y="116"/>
                  </a:cubicBezTo>
                  <a:lnTo>
                    <a:pt x="566" y="95"/>
                  </a:lnTo>
                  <a:close/>
                  <a:moveTo>
                    <a:pt x="659" y="117"/>
                  </a:moveTo>
                  <a:cubicBezTo>
                    <a:pt x="689" y="117"/>
                    <a:pt x="702" y="100"/>
                    <a:pt x="702" y="67"/>
                  </a:cubicBezTo>
                  <a:cubicBezTo>
                    <a:pt x="702" y="34"/>
                    <a:pt x="689" y="16"/>
                    <a:pt x="659" y="16"/>
                  </a:cubicBezTo>
                  <a:cubicBezTo>
                    <a:pt x="629" y="16"/>
                    <a:pt x="615" y="34"/>
                    <a:pt x="615" y="67"/>
                  </a:cubicBezTo>
                  <a:cubicBezTo>
                    <a:pt x="615" y="99"/>
                    <a:pt x="628" y="117"/>
                    <a:pt x="659" y="117"/>
                  </a:cubicBezTo>
                  <a:close/>
                  <a:moveTo>
                    <a:pt x="659" y="27"/>
                  </a:moveTo>
                  <a:cubicBezTo>
                    <a:pt x="675" y="27"/>
                    <a:pt x="683" y="40"/>
                    <a:pt x="683" y="67"/>
                  </a:cubicBezTo>
                  <a:cubicBezTo>
                    <a:pt x="683" y="94"/>
                    <a:pt x="675" y="107"/>
                    <a:pt x="659" y="107"/>
                  </a:cubicBezTo>
                  <a:cubicBezTo>
                    <a:pt x="642" y="107"/>
                    <a:pt x="634" y="94"/>
                    <a:pt x="634" y="67"/>
                  </a:cubicBezTo>
                  <a:cubicBezTo>
                    <a:pt x="634" y="40"/>
                    <a:pt x="643" y="27"/>
                    <a:pt x="659" y="27"/>
                  </a:cubicBezTo>
                  <a:close/>
                  <a:moveTo>
                    <a:pt x="327" y="28"/>
                  </a:moveTo>
                  <a:cubicBezTo>
                    <a:pt x="349" y="28"/>
                    <a:pt x="349" y="28"/>
                    <a:pt x="349" y="28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37" y="108"/>
                    <a:pt x="337" y="108"/>
                    <a:pt x="337" y="108"/>
                  </a:cubicBezTo>
                  <a:cubicBezTo>
                    <a:pt x="337" y="116"/>
                    <a:pt x="337" y="116"/>
                    <a:pt x="337" y="116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9" y="108"/>
                    <a:pt x="379" y="108"/>
                    <a:pt x="379" y="108"/>
                  </a:cubicBezTo>
                  <a:cubicBezTo>
                    <a:pt x="367" y="106"/>
                    <a:pt x="367" y="106"/>
                    <a:pt x="367" y="106"/>
                  </a:cubicBezTo>
                  <a:cubicBezTo>
                    <a:pt x="367" y="28"/>
                    <a:pt x="367" y="28"/>
                    <a:pt x="367" y="28"/>
                  </a:cubicBezTo>
                  <a:cubicBezTo>
                    <a:pt x="390" y="28"/>
                    <a:pt x="390" y="28"/>
                    <a:pt x="390" y="28"/>
                  </a:cubicBezTo>
                  <a:cubicBezTo>
                    <a:pt x="391" y="40"/>
                    <a:pt x="391" y="40"/>
                    <a:pt x="391" y="40"/>
                  </a:cubicBezTo>
                  <a:cubicBezTo>
                    <a:pt x="399" y="40"/>
                    <a:pt x="399" y="40"/>
                    <a:pt x="399" y="40"/>
                  </a:cubicBezTo>
                  <a:cubicBezTo>
                    <a:pt x="399" y="18"/>
                    <a:pt x="399" y="18"/>
                    <a:pt x="399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40"/>
                    <a:pt x="317" y="40"/>
                    <a:pt x="317" y="40"/>
                  </a:cubicBezTo>
                  <a:cubicBezTo>
                    <a:pt x="325" y="40"/>
                    <a:pt x="325" y="40"/>
                    <a:pt x="325" y="40"/>
                  </a:cubicBezTo>
                  <a:lnTo>
                    <a:pt x="327" y="28"/>
                  </a:lnTo>
                  <a:close/>
                  <a:moveTo>
                    <a:pt x="750" y="109"/>
                  </a:moveTo>
                  <a:cubicBezTo>
                    <a:pt x="739" y="107"/>
                    <a:pt x="739" y="107"/>
                    <a:pt x="739" y="107"/>
                  </a:cubicBezTo>
                  <a:cubicBezTo>
                    <a:pt x="739" y="80"/>
                    <a:pt x="739" y="80"/>
                    <a:pt x="739" y="80"/>
                  </a:cubicBezTo>
                  <a:cubicBezTo>
                    <a:pt x="768" y="80"/>
                    <a:pt x="768" y="80"/>
                    <a:pt x="768" y="80"/>
                  </a:cubicBezTo>
                  <a:cubicBezTo>
                    <a:pt x="768" y="107"/>
                    <a:pt x="768" y="107"/>
                    <a:pt x="768" y="107"/>
                  </a:cubicBezTo>
                  <a:cubicBezTo>
                    <a:pt x="757" y="109"/>
                    <a:pt x="757" y="109"/>
                    <a:pt x="757" y="109"/>
                  </a:cubicBezTo>
                  <a:cubicBezTo>
                    <a:pt x="757" y="116"/>
                    <a:pt x="757" y="116"/>
                    <a:pt x="757" y="116"/>
                  </a:cubicBezTo>
                  <a:cubicBezTo>
                    <a:pt x="797" y="116"/>
                    <a:pt x="797" y="116"/>
                    <a:pt x="797" y="116"/>
                  </a:cubicBezTo>
                  <a:cubicBezTo>
                    <a:pt x="797" y="109"/>
                    <a:pt x="797" y="109"/>
                    <a:pt x="797" y="109"/>
                  </a:cubicBezTo>
                  <a:cubicBezTo>
                    <a:pt x="786" y="107"/>
                    <a:pt x="786" y="107"/>
                    <a:pt x="786" y="107"/>
                  </a:cubicBezTo>
                  <a:cubicBezTo>
                    <a:pt x="786" y="48"/>
                    <a:pt x="786" y="48"/>
                    <a:pt x="786" y="48"/>
                  </a:cubicBezTo>
                  <a:cubicBezTo>
                    <a:pt x="797" y="46"/>
                    <a:pt x="797" y="46"/>
                    <a:pt x="797" y="46"/>
                  </a:cubicBezTo>
                  <a:cubicBezTo>
                    <a:pt x="797" y="39"/>
                    <a:pt x="797" y="39"/>
                    <a:pt x="797" y="39"/>
                  </a:cubicBezTo>
                  <a:cubicBezTo>
                    <a:pt x="757" y="39"/>
                    <a:pt x="757" y="39"/>
                    <a:pt x="757" y="39"/>
                  </a:cubicBezTo>
                  <a:cubicBezTo>
                    <a:pt x="757" y="46"/>
                    <a:pt x="757" y="46"/>
                    <a:pt x="757" y="46"/>
                  </a:cubicBezTo>
                  <a:cubicBezTo>
                    <a:pt x="768" y="48"/>
                    <a:pt x="768" y="48"/>
                    <a:pt x="768" y="48"/>
                  </a:cubicBezTo>
                  <a:cubicBezTo>
                    <a:pt x="768" y="71"/>
                    <a:pt x="768" y="71"/>
                    <a:pt x="768" y="71"/>
                  </a:cubicBezTo>
                  <a:cubicBezTo>
                    <a:pt x="739" y="71"/>
                    <a:pt x="739" y="71"/>
                    <a:pt x="739" y="71"/>
                  </a:cubicBezTo>
                  <a:cubicBezTo>
                    <a:pt x="739" y="48"/>
                    <a:pt x="739" y="48"/>
                    <a:pt x="739" y="48"/>
                  </a:cubicBezTo>
                  <a:cubicBezTo>
                    <a:pt x="750" y="46"/>
                    <a:pt x="750" y="46"/>
                    <a:pt x="750" y="46"/>
                  </a:cubicBezTo>
                  <a:cubicBezTo>
                    <a:pt x="750" y="39"/>
                    <a:pt x="750" y="39"/>
                    <a:pt x="750" y="39"/>
                  </a:cubicBezTo>
                  <a:cubicBezTo>
                    <a:pt x="710" y="39"/>
                    <a:pt x="710" y="39"/>
                    <a:pt x="710" y="39"/>
                  </a:cubicBezTo>
                  <a:cubicBezTo>
                    <a:pt x="710" y="46"/>
                    <a:pt x="710" y="46"/>
                    <a:pt x="710" y="46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107"/>
                    <a:pt x="722" y="107"/>
                    <a:pt x="722" y="107"/>
                  </a:cubicBezTo>
                  <a:cubicBezTo>
                    <a:pt x="710" y="109"/>
                    <a:pt x="710" y="109"/>
                    <a:pt x="710" y="109"/>
                  </a:cubicBezTo>
                  <a:cubicBezTo>
                    <a:pt x="710" y="116"/>
                    <a:pt x="710" y="116"/>
                    <a:pt x="710" y="116"/>
                  </a:cubicBezTo>
                  <a:cubicBezTo>
                    <a:pt x="750" y="116"/>
                    <a:pt x="750" y="116"/>
                    <a:pt x="750" y="116"/>
                  </a:cubicBezTo>
                  <a:lnTo>
                    <a:pt x="750" y="109"/>
                  </a:lnTo>
                  <a:close/>
                  <a:moveTo>
                    <a:pt x="445" y="109"/>
                  </a:moveTo>
                  <a:cubicBezTo>
                    <a:pt x="434" y="107"/>
                    <a:pt x="434" y="107"/>
                    <a:pt x="434" y="107"/>
                  </a:cubicBezTo>
                  <a:cubicBezTo>
                    <a:pt x="434" y="80"/>
                    <a:pt x="434" y="80"/>
                    <a:pt x="434" y="80"/>
                  </a:cubicBezTo>
                  <a:cubicBezTo>
                    <a:pt x="463" y="80"/>
                    <a:pt x="463" y="80"/>
                    <a:pt x="463" y="80"/>
                  </a:cubicBezTo>
                  <a:cubicBezTo>
                    <a:pt x="463" y="107"/>
                    <a:pt x="463" y="107"/>
                    <a:pt x="463" y="107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92" y="116"/>
                    <a:pt x="492" y="116"/>
                    <a:pt x="492" y="116"/>
                  </a:cubicBezTo>
                  <a:cubicBezTo>
                    <a:pt x="492" y="109"/>
                    <a:pt x="492" y="109"/>
                    <a:pt x="492" y="109"/>
                  </a:cubicBezTo>
                  <a:cubicBezTo>
                    <a:pt x="480" y="107"/>
                    <a:pt x="480" y="107"/>
                    <a:pt x="480" y="107"/>
                  </a:cubicBezTo>
                  <a:cubicBezTo>
                    <a:pt x="480" y="48"/>
                    <a:pt x="480" y="48"/>
                    <a:pt x="480" y="48"/>
                  </a:cubicBezTo>
                  <a:cubicBezTo>
                    <a:pt x="492" y="46"/>
                    <a:pt x="492" y="46"/>
                    <a:pt x="492" y="46"/>
                  </a:cubicBezTo>
                  <a:cubicBezTo>
                    <a:pt x="492" y="39"/>
                    <a:pt x="492" y="39"/>
                    <a:pt x="492" y="39"/>
                  </a:cubicBezTo>
                  <a:cubicBezTo>
                    <a:pt x="452" y="39"/>
                    <a:pt x="452" y="39"/>
                    <a:pt x="452" y="39"/>
                  </a:cubicBezTo>
                  <a:cubicBezTo>
                    <a:pt x="452" y="46"/>
                    <a:pt x="452" y="46"/>
                    <a:pt x="452" y="46"/>
                  </a:cubicBezTo>
                  <a:cubicBezTo>
                    <a:pt x="463" y="48"/>
                    <a:pt x="463" y="48"/>
                    <a:pt x="463" y="48"/>
                  </a:cubicBezTo>
                  <a:cubicBezTo>
                    <a:pt x="463" y="71"/>
                    <a:pt x="463" y="71"/>
                    <a:pt x="463" y="71"/>
                  </a:cubicBezTo>
                  <a:cubicBezTo>
                    <a:pt x="434" y="71"/>
                    <a:pt x="434" y="71"/>
                    <a:pt x="434" y="71"/>
                  </a:cubicBezTo>
                  <a:cubicBezTo>
                    <a:pt x="434" y="48"/>
                    <a:pt x="434" y="48"/>
                    <a:pt x="434" y="48"/>
                  </a:cubicBezTo>
                  <a:cubicBezTo>
                    <a:pt x="445" y="46"/>
                    <a:pt x="445" y="46"/>
                    <a:pt x="445" y="46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405" y="39"/>
                    <a:pt x="405" y="39"/>
                    <a:pt x="405" y="39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107"/>
                    <a:pt x="416" y="107"/>
                    <a:pt x="416" y="107"/>
                  </a:cubicBezTo>
                  <a:cubicBezTo>
                    <a:pt x="405" y="109"/>
                    <a:pt x="405" y="109"/>
                    <a:pt x="405" y="109"/>
                  </a:cubicBezTo>
                  <a:cubicBezTo>
                    <a:pt x="405" y="116"/>
                    <a:pt x="405" y="116"/>
                    <a:pt x="405" y="116"/>
                  </a:cubicBezTo>
                  <a:cubicBezTo>
                    <a:pt x="445" y="116"/>
                    <a:pt x="445" y="116"/>
                    <a:pt x="445" y="116"/>
                  </a:cubicBezTo>
                  <a:lnTo>
                    <a:pt x="445" y="109"/>
                  </a:lnTo>
                  <a:close/>
                  <a:moveTo>
                    <a:pt x="1209" y="49"/>
                  </a:moveTo>
                  <a:cubicBezTo>
                    <a:pt x="1226" y="49"/>
                    <a:pt x="1226" y="49"/>
                    <a:pt x="1226" y="49"/>
                  </a:cubicBezTo>
                  <a:cubicBezTo>
                    <a:pt x="1226" y="107"/>
                    <a:pt x="1226" y="107"/>
                    <a:pt x="1226" y="107"/>
                  </a:cubicBezTo>
                  <a:cubicBezTo>
                    <a:pt x="1215" y="109"/>
                    <a:pt x="1215" y="109"/>
                    <a:pt x="1215" y="109"/>
                  </a:cubicBezTo>
                  <a:cubicBezTo>
                    <a:pt x="1215" y="116"/>
                    <a:pt x="1215" y="116"/>
                    <a:pt x="1215" y="116"/>
                  </a:cubicBezTo>
                  <a:cubicBezTo>
                    <a:pt x="1255" y="116"/>
                    <a:pt x="1255" y="116"/>
                    <a:pt x="1255" y="116"/>
                  </a:cubicBezTo>
                  <a:cubicBezTo>
                    <a:pt x="1255" y="109"/>
                    <a:pt x="1255" y="109"/>
                    <a:pt x="1255" y="109"/>
                  </a:cubicBezTo>
                  <a:cubicBezTo>
                    <a:pt x="1244" y="107"/>
                    <a:pt x="1244" y="107"/>
                    <a:pt x="1244" y="107"/>
                  </a:cubicBezTo>
                  <a:cubicBezTo>
                    <a:pt x="1244" y="49"/>
                    <a:pt x="1244" y="49"/>
                    <a:pt x="1244" y="49"/>
                  </a:cubicBezTo>
                  <a:cubicBezTo>
                    <a:pt x="1261" y="49"/>
                    <a:pt x="1261" y="49"/>
                    <a:pt x="1261" y="49"/>
                  </a:cubicBezTo>
                  <a:cubicBezTo>
                    <a:pt x="1262" y="60"/>
                    <a:pt x="1262" y="60"/>
                    <a:pt x="1262" y="60"/>
                  </a:cubicBezTo>
                  <a:cubicBezTo>
                    <a:pt x="1270" y="60"/>
                    <a:pt x="1270" y="60"/>
                    <a:pt x="1270" y="60"/>
                  </a:cubicBezTo>
                  <a:cubicBezTo>
                    <a:pt x="1270" y="39"/>
                    <a:pt x="1270" y="39"/>
                    <a:pt x="1270" y="39"/>
                  </a:cubicBezTo>
                  <a:cubicBezTo>
                    <a:pt x="1200" y="39"/>
                    <a:pt x="1200" y="39"/>
                    <a:pt x="1200" y="39"/>
                  </a:cubicBezTo>
                  <a:cubicBezTo>
                    <a:pt x="1200" y="60"/>
                    <a:pt x="1200" y="60"/>
                    <a:pt x="1200" y="60"/>
                  </a:cubicBezTo>
                  <a:cubicBezTo>
                    <a:pt x="1208" y="60"/>
                    <a:pt x="1208" y="60"/>
                    <a:pt x="1208" y="60"/>
                  </a:cubicBezTo>
                  <a:lnTo>
                    <a:pt x="1209" y="49"/>
                  </a:lnTo>
                  <a:close/>
                  <a:moveTo>
                    <a:pt x="1058" y="49"/>
                  </a:moveTo>
                  <a:cubicBezTo>
                    <a:pt x="1075" y="49"/>
                    <a:pt x="1075" y="49"/>
                    <a:pt x="1075" y="49"/>
                  </a:cubicBezTo>
                  <a:cubicBezTo>
                    <a:pt x="1075" y="107"/>
                    <a:pt x="1075" y="107"/>
                    <a:pt x="1075" y="107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64" y="116"/>
                    <a:pt x="1064" y="116"/>
                    <a:pt x="1064" y="116"/>
                  </a:cubicBezTo>
                  <a:cubicBezTo>
                    <a:pt x="1104" y="116"/>
                    <a:pt x="1104" y="116"/>
                    <a:pt x="1104" y="116"/>
                  </a:cubicBezTo>
                  <a:cubicBezTo>
                    <a:pt x="1104" y="109"/>
                    <a:pt x="1104" y="109"/>
                    <a:pt x="1104" y="109"/>
                  </a:cubicBezTo>
                  <a:cubicBezTo>
                    <a:pt x="1093" y="107"/>
                    <a:pt x="1093" y="107"/>
                    <a:pt x="1093" y="107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110" y="49"/>
                    <a:pt x="1110" y="49"/>
                    <a:pt x="1110" y="49"/>
                  </a:cubicBezTo>
                  <a:cubicBezTo>
                    <a:pt x="1111" y="60"/>
                    <a:pt x="1111" y="60"/>
                    <a:pt x="1111" y="60"/>
                  </a:cubicBezTo>
                  <a:cubicBezTo>
                    <a:pt x="1119" y="60"/>
                    <a:pt x="1119" y="60"/>
                    <a:pt x="1119" y="60"/>
                  </a:cubicBezTo>
                  <a:cubicBezTo>
                    <a:pt x="1119" y="39"/>
                    <a:pt x="1119" y="39"/>
                    <a:pt x="1119" y="39"/>
                  </a:cubicBezTo>
                  <a:cubicBezTo>
                    <a:pt x="1049" y="39"/>
                    <a:pt x="1049" y="39"/>
                    <a:pt x="1049" y="39"/>
                  </a:cubicBezTo>
                  <a:cubicBezTo>
                    <a:pt x="1049" y="60"/>
                    <a:pt x="1049" y="60"/>
                    <a:pt x="1049" y="60"/>
                  </a:cubicBezTo>
                  <a:cubicBezTo>
                    <a:pt x="1057" y="60"/>
                    <a:pt x="1057" y="60"/>
                    <a:pt x="1057" y="60"/>
                  </a:cubicBezTo>
                  <a:lnTo>
                    <a:pt x="1058" y="49"/>
                  </a:lnTo>
                  <a:close/>
                  <a:moveTo>
                    <a:pt x="1114" y="116"/>
                  </a:moveTo>
                  <a:cubicBezTo>
                    <a:pt x="1147" y="116"/>
                    <a:pt x="1147" y="116"/>
                    <a:pt x="1147" y="116"/>
                  </a:cubicBezTo>
                  <a:cubicBezTo>
                    <a:pt x="1147" y="109"/>
                    <a:pt x="1147" y="109"/>
                    <a:pt x="1147" y="109"/>
                  </a:cubicBezTo>
                  <a:cubicBezTo>
                    <a:pt x="1136" y="107"/>
                    <a:pt x="1136" y="107"/>
                    <a:pt x="1136" y="107"/>
                  </a:cubicBezTo>
                  <a:cubicBezTo>
                    <a:pt x="1142" y="93"/>
                    <a:pt x="1142" y="93"/>
                    <a:pt x="1142" y="93"/>
                  </a:cubicBezTo>
                  <a:cubicBezTo>
                    <a:pt x="1171" y="93"/>
                    <a:pt x="1171" y="93"/>
                    <a:pt x="1171" y="93"/>
                  </a:cubicBezTo>
                  <a:cubicBezTo>
                    <a:pt x="1176" y="107"/>
                    <a:pt x="1176" y="107"/>
                    <a:pt x="1176" y="107"/>
                  </a:cubicBezTo>
                  <a:cubicBezTo>
                    <a:pt x="1165" y="109"/>
                    <a:pt x="1165" y="109"/>
                    <a:pt x="1165" y="109"/>
                  </a:cubicBezTo>
                  <a:cubicBezTo>
                    <a:pt x="1165" y="116"/>
                    <a:pt x="1165" y="116"/>
                    <a:pt x="1165" y="116"/>
                  </a:cubicBezTo>
                  <a:cubicBezTo>
                    <a:pt x="1205" y="116"/>
                    <a:pt x="1205" y="116"/>
                    <a:pt x="1205" y="116"/>
                  </a:cubicBezTo>
                  <a:cubicBezTo>
                    <a:pt x="1205" y="109"/>
                    <a:pt x="1205" y="109"/>
                    <a:pt x="1205" y="109"/>
                  </a:cubicBezTo>
                  <a:cubicBezTo>
                    <a:pt x="1194" y="107"/>
                    <a:pt x="1194" y="107"/>
                    <a:pt x="1194" y="107"/>
                  </a:cubicBezTo>
                  <a:cubicBezTo>
                    <a:pt x="1168" y="39"/>
                    <a:pt x="1168" y="39"/>
                    <a:pt x="1168" y="39"/>
                  </a:cubicBezTo>
                  <a:cubicBezTo>
                    <a:pt x="1151" y="39"/>
                    <a:pt x="1151" y="39"/>
                    <a:pt x="1151" y="39"/>
                  </a:cubicBezTo>
                  <a:cubicBezTo>
                    <a:pt x="1125" y="107"/>
                    <a:pt x="1125" y="107"/>
                    <a:pt x="1125" y="107"/>
                  </a:cubicBezTo>
                  <a:cubicBezTo>
                    <a:pt x="1114" y="109"/>
                    <a:pt x="1114" y="109"/>
                    <a:pt x="1114" y="109"/>
                  </a:cubicBezTo>
                  <a:lnTo>
                    <a:pt x="1114" y="116"/>
                  </a:lnTo>
                  <a:close/>
                  <a:moveTo>
                    <a:pt x="1156" y="54"/>
                  </a:moveTo>
                  <a:cubicBezTo>
                    <a:pt x="1167" y="84"/>
                    <a:pt x="1167" y="84"/>
                    <a:pt x="1167" y="84"/>
                  </a:cubicBezTo>
                  <a:cubicBezTo>
                    <a:pt x="1145" y="84"/>
                    <a:pt x="1145" y="84"/>
                    <a:pt x="1145" y="84"/>
                  </a:cubicBezTo>
                  <a:lnTo>
                    <a:pt x="1156" y="54"/>
                  </a:lnTo>
                  <a:close/>
                  <a:moveTo>
                    <a:pt x="1042" y="88"/>
                  </a:moveTo>
                  <a:cubicBezTo>
                    <a:pt x="1042" y="49"/>
                    <a:pt x="993" y="65"/>
                    <a:pt x="993" y="41"/>
                  </a:cubicBezTo>
                  <a:cubicBezTo>
                    <a:pt x="993" y="30"/>
                    <a:pt x="1002" y="27"/>
                    <a:pt x="1011" y="27"/>
                  </a:cubicBezTo>
                  <a:cubicBezTo>
                    <a:pt x="1019" y="27"/>
                    <a:pt x="1028" y="29"/>
                    <a:pt x="1028" y="29"/>
                  </a:cubicBezTo>
                  <a:cubicBezTo>
                    <a:pt x="1030" y="41"/>
                    <a:pt x="1030" y="41"/>
                    <a:pt x="1030" y="41"/>
                  </a:cubicBezTo>
                  <a:cubicBezTo>
                    <a:pt x="1038" y="41"/>
                    <a:pt x="1038" y="41"/>
                    <a:pt x="1038" y="41"/>
                  </a:cubicBezTo>
                  <a:cubicBezTo>
                    <a:pt x="1038" y="22"/>
                    <a:pt x="1038" y="22"/>
                    <a:pt x="1038" y="22"/>
                  </a:cubicBezTo>
                  <a:cubicBezTo>
                    <a:pt x="1030" y="19"/>
                    <a:pt x="1019" y="16"/>
                    <a:pt x="1009" y="16"/>
                  </a:cubicBezTo>
                  <a:cubicBezTo>
                    <a:pt x="987" y="16"/>
                    <a:pt x="976" y="27"/>
                    <a:pt x="976" y="44"/>
                  </a:cubicBezTo>
                  <a:cubicBezTo>
                    <a:pt x="976" y="65"/>
                    <a:pt x="992" y="69"/>
                    <a:pt x="1007" y="74"/>
                  </a:cubicBezTo>
                  <a:cubicBezTo>
                    <a:pt x="1017" y="77"/>
                    <a:pt x="1025" y="79"/>
                    <a:pt x="1025" y="90"/>
                  </a:cubicBezTo>
                  <a:cubicBezTo>
                    <a:pt x="1025" y="102"/>
                    <a:pt x="1015" y="106"/>
                    <a:pt x="1003" y="106"/>
                  </a:cubicBezTo>
                  <a:cubicBezTo>
                    <a:pt x="992" y="106"/>
                    <a:pt x="986" y="104"/>
                    <a:pt x="986" y="104"/>
                  </a:cubicBezTo>
                  <a:cubicBezTo>
                    <a:pt x="984" y="91"/>
                    <a:pt x="984" y="91"/>
                    <a:pt x="984" y="91"/>
                  </a:cubicBezTo>
                  <a:cubicBezTo>
                    <a:pt x="976" y="91"/>
                    <a:pt x="976" y="91"/>
                    <a:pt x="976" y="91"/>
                  </a:cubicBezTo>
                  <a:cubicBezTo>
                    <a:pt x="976" y="112"/>
                    <a:pt x="976" y="112"/>
                    <a:pt x="976" y="112"/>
                  </a:cubicBezTo>
                  <a:cubicBezTo>
                    <a:pt x="976" y="112"/>
                    <a:pt x="989" y="117"/>
                    <a:pt x="1006" y="117"/>
                  </a:cubicBezTo>
                  <a:cubicBezTo>
                    <a:pt x="1030" y="117"/>
                    <a:pt x="1042" y="107"/>
                    <a:pt x="1042" y="88"/>
                  </a:cubicBezTo>
                  <a:close/>
                  <a:moveTo>
                    <a:pt x="847" y="109"/>
                  </a:moveTo>
                  <a:cubicBezTo>
                    <a:pt x="835" y="107"/>
                    <a:pt x="835" y="107"/>
                    <a:pt x="835" y="107"/>
                  </a:cubicBezTo>
                  <a:cubicBezTo>
                    <a:pt x="835" y="48"/>
                    <a:pt x="835" y="48"/>
                    <a:pt x="835" y="48"/>
                  </a:cubicBezTo>
                  <a:cubicBezTo>
                    <a:pt x="847" y="46"/>
                    <a:pt x="847" y="46"/>
                    <a:pt x="847" y="46"/>
                  </a:cubicBezTo>
                  <a:cubicBezTo>
                    <a:pt x="847" y="39"/>
                    <a:pt x="847" y="39"/>
                    <a:pt x="847" y="39"/>
                  </a:cubicBezTo>
                  <a:cubicBezTo>
                    <a:pt x="806" y="39"/>
                    <a:pt x="806" y="39"/>
                    <a:pt x="806" y="39"/>
                  </a:cubicBezTo>
                  <a:cubicBezTo>
                    <a:pt x="806" y="46"/>
                    <a:pt x="806" y="46"/>
                    <a:pt x="806" y="46"/>
                  </a:cubicBezTo>
                  <a:cubicBezTo>
                    <a:pt x="818" y="48"/>
                    <a:pt x="818" y="48"/>
                    <a:pt x="818" y="48"/>
                  </a:cubicBezTo>
                  <a:cubicBezTo>
                    <a:pt x="818" y="107"/>
                    <a:pt x="818" y="107"/>
                    <a:pt x="818" y="107"/>
                  </a:cubicBezTo>
                  <a:cubicBezTo>
                    <a:pt x="806" y="109"/>
                    <a:pt x="806" y="109"/>
                    <a:pt x="806" y="109"/>
                  </a:cubicBezTo>
                  <a:cubicBezTo>
                    <a:pt x="806" y="116"/>
                    <a:pt x="806" y="116"/>
                    <a:pt x="806" y="116"/>
                  </a:cubicBezTo>
                  <a:cubicBezTo>
                    <a:pt x="847" y="116"/>
                    <a:pt x="847" y="116"/>
                    <a:pt x="847" y="116"/>
                  </a:cubicBezTo>
                  <a:lnTo>
                    <a:pt x="847" y="109"/>
                  </a:lnTo>
                  <a:close/>
                  <a:moveTo>
                    <a:pt x="890" y="117"/>
                  </a:moveTo>
                  <a:cubicBezTo>
                    <a:pt x="915" y="117"/>
                    <a:pt x="927" y="103"/>
                    <a:pt x="927" y="78"/>
                  </a:cubicBezTo>
                  <a:cubicBezTo>
                    <a:pt x="927" y="52"/>
                    <a:pt x="915" y="38"/>
                    <a:pt x="890" y="38"/>
                  </a:cubicBezTo>
                  <a:cubicBezTo>
                    <a:pt x="864" y="38"/>
                    <a:pt x="853" y="52"/>
                    <a:pt x="853" y="77"/>
                  </a:cubicBezTo>
                  <a:cubicBezTo>
                    <a:pt x="853" y="103"/>
                    <a:pt x="864" y="117"/>
                    <a:pt x="890" y="117"/>
                  </a:cubicBezTo>
                  <a:close/>
                  <a:moveTo>
                    <a:pt x="890" y="48"/>
                  </a:moveTo>
                  <a:cubicBezTo>
                    <a:pt x="902" y="48"/>
                    <a:pt x="908" y="57"/>
                    <a:pt x="908" y="78"/>
                  </a:cubicBezTo>
                  <a:cubicBezTo>
                    <a:pt x="908" y="98"/>
                    <a:pt x="902" y="107"/>
                    <a:pt x="889" y="107"/>
                  </a:cubicBezTo>
                  <a:cubicBezTo>
                    <a:pt x="877" y="107"/>
                    <a:pt x="871" y="98"/>
                    <a:pt x="871" y="77"/>
                  </a:cubicBezTo>
                  <a:cubicBezTo>
                    <a:pt x="871" y="57"/>
                    <a:pt x="877" y="48"/>
                    <a:pt x="890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Rectangle 14"/>
          <p:cNvSpPr/>
          <p:nvPr userDrawn="1"/>
        </p:nvSpPr>
        <p:spPr bwMode="white">
          <a:xfrm>
            <a:off x="6528391" y="6039293"/>
            <a:ext cx="2541181" cy="64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5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t="28969"/>
          <a:stretch/>
        </p:blipFill>
        <p:spPr bwMode="auto">
          <a:xfrm>
            <a:off x="-1588" y="0"/>
            <a:ext cx="8882743" cy="174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-1588" y="0"/>
            <a:ext cx="9145588" cy="142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-1588" y="6716713"/>
            <a:ext cx="9145588" cy="142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41" name="Rectangle 5"/>
          <p:cNvSpPr>
            <a:spLocks noGrp="1" noChangeArrowheads="1"/>
          </p:cNvSpPr>
          <p:nvPr userDrawn="1">
            <p:ph type="dt" sz="half" idx="2"/>
          </p:nvPr>
        </p:nvSpPr>
        <p:spPr bwMode="auto">
          <a:xfrm>
            <a:off x="542925" y="6446044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ker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Title Placeholder 43"/>
          <p:cNvSpPr>
            <a:spLocks noGrp="1"/>
          </p:cNvSpPr>
          <p:nvPr userDrawn="1">
            <p:ph type="title"/>
          </p:nvPr>
        </p:nvSpPr>
        <p:spPr bwMode="auto">
          <a:xfrm>
            <a:off x="457200" y="23971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5" name="Slide Number Placeholder 44"/>
          <p:cNvSpPr>
            <a:spLocks noGrp="1"/>
          </p:cNvSpPr>
          <p:nvPr userDrawn="1">
            <p:ph type="sldNum" sz="quarter" idx="4"/>
          </p:nvPr>
        </p:nvSpPr>
        <p:spPr>
          <a:xfrm>
            <a:off x="34925" y="6453188"/>
            <a:ext cx="4826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69C68D7-4E82-4AD4-B701-D735FC9E44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509" name="Text Placeholder 49"/>
          <p:cNvSpPr>
            <a:spLocks noGrp="1"/>
          </p:cNvSpPr>
          <p:nvPr userDrawn="1">
            <p:ph type="body" idx="1"/>
          </p:nvPr>
        </p:nvSpPr>
        <p:spPr bwMode="auto">
          <a:xfrm>
            <a:off x="457200" y="125095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6726513" y="6284187"/>
            <a:ext cx="2240825" cy="321860"/>
            <a:chOff x="487363" y="2840038"/>
            <a:chExt cx="8167687" cy="1173162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487363" y="2843213"/>
              <a:ext cx="8167687" cy="116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 noEditPoints="1"/>
            </p:cNvSpPr>
            <p:nvPr userDrawn="1"/>
          </p:nvSpPr>
          <p:spPr bwMode="auto">
            <a:xfrm>
              <a:off x="531813" y="2892425"/>
              <a:ext cx="803275" cy="1068387"/>
            </a:xfrm>
            <a:custGeom>
              <a:avLst/>
              <a:gdLst>
                <a:gd name="T0" fmla="*/ 126 w 506"/>
                <a:gd name="T1" fmla="*/ 172 h 673"/>
                <a:gd name="T2" fmla="*/ 175 w 506"/>
                <a:gd name="T3" fmla="*/ 125 h 673"/>
                <a:gd name="T4" fmla="*/ 333 w 506"/>
                <a:gd name="T5" fmla="*/ 125 h 673"/>
                <a:gd name="T6" fmla="*/ 383 w 506"/>
                <a:gd name="T7" fmla="*/ 172 h 673"/>
                <a:gd name="T8" fmla="*/ 383 w 506"/>
                <a:gd name="T9" fmla="*/ 500 h 673"/>
                <a:gd name="T10" fmla="*/ 333 w 506"/>
                <a:gd name="T11" fmla="*/ 548 h 673"/>
                <a:gd name="T12" fmla="*/ 175 w 506"/>
                <a:gd name="T13" fmla="*/ 548 h 673"/>
                <a:gd name="T14" fmla="*/ 126 w 506"/>
                <a:gd name="T15" fmla="*/ 500 h 673"/>
                <a:gd name="T16" fmla="*/ 126 w 506"/>
                <a:gd name="T17" fmla="*/ 172 h 673"/>
                <a:gd name="T18" fmla="*/ 126 w 506"/>
                <a:gd name="T19" fmla="*/ 172 h 673"/>
                <a:gd name="T20" fmla="*/ 506 w 506"/>
                <a:gd name="T21" fmla="*/ 120 h 673"/>
                <a:gd name="T22" fmla="*/ 385 w 506"/>
                <a:gd name="T23" fmla="*/ 0 h 673"/>
                <a:gd name="T24" fmla="*/ 123 w 506"/>
                <a:gd name="T25" fmla="*/ 0 h 673"/>
                <a:gd name="T26" fmla="*/ 0 w 506"/>
                <a:gd name="T27" fmla="*/ 120 h 673"/>
                <a:gd name="T28" fmla="*/ 0 w 506"/>
                <a:gd name="T29" fmla="*/ 552 h 673"/>
                <a:gd name="T30" fmla="*/ 123 w 506"/>
                <a:gd name="T31" fmla="*/ 673 h 673"/>
                <a:gd name="T32" fmla="*/ 385 w 506"/>
                <a:gd name="T33" fmla="*/ 673 h 673"/>
                <a:gd name="T34" fmla="*/ 506 w 506"/>
                <a:gd name="T35" fmla="*/ 552 h 673"/>
                <a:gd name="T36" fmla="*/ 506 w 506"/>
                <a:gd name="T37" fmla="*/ 120 h 673"/>
                <a:gd name="T38" fmla="*/ 506 w 506"/>
                <a:gd name="T39" fmla="*/ 12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6" h="673">
                  <a:moveTo>
                    <a:pt x="126" y="172"/>
                  </a:moveTo>
                  <a:lnTo>
                    <a:pt x="175" y="125"/>
                  </a:lnTo>
                  <a:lnTo>
                    <a:pt x="333" y="125"/>
                  </a:lnTo>
                  <a:lnTo>
                    <a:pt x="383" y="172"/>
                  </a:lnTo>
                  <a:lnTo>
                    <a:pt x="383" y="500"/>
                  </a:lnTo>
                  <a:lnTo>
                    <a:pt x="333" y="548"/>
                  </a:lnTo>
                  <a:lnTo>
                    <a:pt x="175" y="548"/>
                  </a:lnTo>
                  <a:lnTo>
                    <a:pt x="126" y="500"/>
                  </a:lnTo>
                  <a:lnTo>
                    <a:pt x="126" y="172"/>
                  </a:lnTo>
                  <a:lnTo>
                    <a:pt x="126" y="172"/>
                  </a:lnTo>
                  <a:close/>
                  <a:moveTo>
                    <a:pt x="506" y="120"/>
                  </a:moveTo>
                  <a:lnTo>
                    <a:pt x="385" y="0"/>
                  </a:lnTo>
                  <a:lnTo>
                    <a:pt x="123" y="0"/>
                  </a:lnTo>
                  <a:lnTo>
                    <a:pt x="0" y="120"/>
                  </a:lnTo>
                  <a:lnTo>
                    <a:pt x="0" y="552"/>
                  </a:lnTo>
                  <a:lnTo>
                    <a:pt x="123" y="673"/>
                  </a:lnTo>
                  <a:lnTo>
                    <a:pt x="385" y="673"/>
                  </a:lnTo>
                  <a:lnTo>
                    <a:pt x="506" y="552"/>
                  </a:lnTo>
                  <a:lnTo>
                    <a:pt x="506" y="120"/>
                  </a:lnTo>
                  <a:lnTo>
                    <a:pt x="506" y="120"/>
                  </a:lnTo>
                  <a:close/>
                </a:path>
              </a:pathLst>
            </a:custGeom>
            <a:solidFill>
              <a:srgbClr val="B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487363" y="2840038"/>
              <a:ext cx="8167687" cy="1169989"/>
            </a:xfrm>
            <a:custGeom>
              <a:avLst/>
              <a:gdLst>
                <a:gd name="T0" fmla="*/ 397 w 2178"/>
                <a:gd name="T1" fmla="*/ 289 h 312"/>
                <a:gd name="T2" fmla="*/ 430 w 2178"/>
                <a:gd name="T3" fmla="*/ 253 h 312"/>
                <a:gd name="T4" fmla="*/ 493 w 2178"/>
                <a:gd name="T5" fmla="*/ 256 h 312"/>
                <a:gd name="T6" fmla="*/ 535 w 2178"/>
                <a:gd name="T7" fmla="*/ 289 h 312"/>
                <a:gd name="T8" fmla="*/ 608 w 2178"/>
                <a:gd name="T9" fmla="*/ 282 h 312"/>
                <a:gd name="T10" fmla="*/ 678 w 2178"/>
                <a:gd name="T11" fmla="*/ 225 h 312"/>
                <a:gd name="T12" fmla="*/ 660 w 2178"/>
                <a:gd name="T13" fmla="*/ 232 h 312"/>
                <a:gd name="T14" fmla="*/ 761 w 2178"/>
                <a:gd name="T15" fmla="*/ 289 h 312"/>
                <a:gd name="T16" fmla="*/ 814 w 2178"/>
                <a:gd name="T17" fmla="*/ 282 h 312"/>
                <a:gd name="T18" fmla="*/ 858 w 2178"/>
                <a:gd name="T19" fmla="*/ 225 h 312"/>
                <a:gd name="T20" fmla="*/ 923 w 2178"/>
                <a:gd name="T21" fmla="*/ 289 h 312"/>
                <a:gd name="T22" fmla="*/ 941 w 2178"/>
                <a:gd name="T23" fmla="*/ 257 h 312"/>
                <a:gd name="T24" fmla="*/ 1061 w 2178"/>
                <a:gd name="T25" fmla="*/ 289 h 312"/>
                <a:gd name="T26" fmla="*/ 1103 w 2178"/>
                <a:gd name="T27" fmla="*/ 282 h 312"/>
                <a:gd name="T28" fmla="*/ 1182 w 2178"/>
                <a:gd name="T29" fmla="*/ 277 h 312"/>
                <a:gd name="T30" fmla="*/ 1197 w 2178"/>
                <a:gd name="T31" fmla="*/ 232 h 312"/>
                <a:gd name="T32" fmla="*/ 1287 w 2178"/>
                <a:gd name="T33" fmla="*/ 289 h 312"/>
                <a:gd name="T34" fmla="*/ 1351 w 2178"/>
                <a:gd name="T35" fmla="*/ 225 h 312"/>
                <a:gd name="T36" fmla="*/ 1367 w 2178"/>
                <a:gd name="T37" fmla="*/ 232 h 312"/>
                <a:gd name="T38" fmla="*/ 1433 w 2178"/>
                <a:gd name="T39" fmla="*/ 264 h 312"/>
                <a:gd name="T40" fmla="*/ 59 w 2178"/>
                <a:gd name="T41" fmla="*/ 0 h 312"/>
                <a:gd name="T42" fmla="*/ 61 w 2178"/>
                <a:gd name="T43" fmla="*/ 307 h 312"/>
                <a:gd name="T44" fmla="*/ 150 w 2178"/>
                <a:gd name="T45" fmla="*/ 238 h 312"/>
                <a:gd name="T46" fmla="*/ 147 w 2178"/>
                <a:gd name="T47" fmla="*/ 80 h 312"/>
                <a:gd name="T48" fmla="*/ 1628 w 2178"/>
                <a:gd name="T49" fmla="*/ 46 h 312"/>
                <a:gd name="T50" fmla="*/ 1515 w 2178"/>
                <a:gd name="T51" fmla="*/ 107 h 312"/>
                <a:gd name="T52" fmla="*/ 1518 w 2178"/>
                <a:gd name="T53" fmla="*/ 39 h 312"/>
                <a:gd name="T54" fmla="*/ 1438 w 2178"/>
                <a:gd name="T55" fmla="*/ 117 h 312"/>
                <a:gd name="T56" fmla="*/ 1441 w 2178"/>
                <a:gd name="T57" fmla="*/ 107 h 312"/>
                <a:gd name="T58" fmla="*/ 1713 w 2178"/>
                <a:gd name="T59" fmla="*/ 48 h 312"/>
                <a:gd name="T60" fmla="*/ 1634 w 2178"/>
                <a:gd name="T61" fmla="*/ 46 h 312"/>
                <a:gd name="T62" fmla="*/ 1974 w 2178"/>
                <a:gd name="T63" fmla="*/ 107 h 312"/>
                <a:gd name="T64" fmla="*/ 2066 w 2178"/>
                <a:gd name="T65" fmla="*/ 109 h 312"/>
                <a:gd name="T66" fmla="*/ 2122 w 2178"/>
                <a:gd name="T67" fmla="*/ 82 h 312"/>
                <a:gd name="T68" fmla="*/ 2138 w 2178"/>
                <a:gd name="T69" fmla="*/ 39 h 312"/>
                <a:gd name="T70" fmla="*/ 1953 w 2178"/>
                <a:gd name="T71" fmla="*/ 94 h 312"/>
                <a:gd name="T72" fmla="*/ 1920 w 2178"/>
                <a:gd name="T73" fmla="*/ 107 h 312"/>
                <a:gd name="T74" fmla="*/ 1855 w 2178"/>
                <a:gd name="T75" fmla="*/ 98 h 312"/>
                <a:gd name="T76" fmla="*/ 1819 w 2178"/>
                <a:gd name="T77" fmla="*/ 48 h 312"/>
                <a:gd name="T78" fmla="*/ 1839 w 2178"/>
                <a:gd name="T79" fmla="*/ 73 h 312"/>
                <a:gd name="T80" fmla="*/ 1784 w 2178"/>
                <a:gd name="T81" fmla="*/ 61 h 312"/>
                <a:gd name="T82" fmla="*/ 1741 w 2178"/>
                <a:gd name="T83" fmla="*/ 48 h 312"/>
                <a:gd name="T84" fmla="*/ 1323 w 2178"/>
                <a:gd name="T85" fmla="*/ 80 h 312"/>
                <a:gd name="T86" fmla="*/ 1342 w 2178"/>
                <a:gd name="T87" fmla="*/ 39 h 312"/>
                <a:gd name="T88" fmla="*/ 557 w 2178"/>
                <a:gd name="T89" fmla="*/ 106 h 312"/>
                <a:gd name="T90" fmla="*/ 557 w 2178"/>
                <a:gd name="T91" fmla="*/ 49 h 312"/>
                <a:gd name="T92" fmla="*/ 566 w 2178"/>
                <a:gd name="T93" fmla="*/ 95 h 312"/>
                <a:gd name="T94" fmla="*/ 327 w 2178"/>
                <a:gd name="T95" fmla="*/ 28 h 312"/>
                <a:gd name="T96" fmla="*/ 399 w 2178"/>
                <a:gd name="T97" fmla="*/ 40 h 312"/>
                <a:gd name="T98" fmla="*/ 757 w 2178"/>
                <a:gd name="T99" fmla="*/ 109 h 312"/>
                <a:gd name="T100" fmla="*/ 768 w 2178"/>
                <a:gd name="T101" fmla="*/ 71 h 312"/>
                <a:gd name="T102" fmla="*/ 750 w 2178"/>
                <a:gd name="T103" fmla="*/ 116 h 312"/>
                <a:gd name="T104" fmla="*/ 480 w 2178"/>
                <a:gd name="T105" fmla="*/ 107 h 312"/>
                <a:gd name="T106" fmla="*/ 445 w 2178"/>
                <a:gd name="T107" fmla="*/ 39 h 312"/>
                <a:gd name="T108" fmla="*/ 1226 w 2178"/>
                <a:gd name="T109" fmla="*/ 107 h 312"/>
                <a:gd name="T110" fmla="*/ 1200 w 2178"/>
                <a:gd name="T111" fmla="*/ 39 h 312"/>
                <a:gd name="T112" fmla="*/ 1093 w 2178"/>
                <a:gd name="T113" fmla="*/ 107 h 312"/>
                <a:gd name="T114" fmla="*/ 1147 w 2178"/>
                <a:gd name="T115" fmla="*/ 116 h 312"/>
                <a:gd name="T116" fmla="*/ 1168 w 2178"/>
                <a:gd name="T117" fmla="*/ 39 h 312"/>
                <a:gd name="T118" fmla="*/ 1011 w 2178"/>
                <a:gd name="T119" fmla="*/ 27 h 312"/>
                <a:gd name="T120" fmla="*/ 984 w 2178"/>
                <a:gd name="T121" fmla="*/ 91 h 312"/>
                <a:gd name="T122" fmla="*/ 806 w 2178"/>
                <a:gd name="T123" fmla="*/ 46 h 312"/>
                <a:gd name="T124" fmla="*/ 890 w 2178"/>
                <a:gd name="T125" fmla="*/ 11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78" h="312">
                  <a:moveTo>
                    <a:pt x="393" y="278"/>
                  </a:moveTo>
                  <a:cubicBezTo>
                    <a:pt x="378" y="225"/>
                    <a:pt x="378" y="225"/>
                    <a:pt x="378" y="225"/>
                  </a:cubicBezTo>
                  <a:cubicBezTo>
                    <a:pt x="371" y="225"/>
                    <a:pt x="371" y="225"/>
                    <a:pt x="371" y="225"/>
                  </a:cubicBezTo>
                  <a:cubicBezTo>
                    <a:pt x="357" y="278"/>
                    <a:pt x="357" y="278"/>
                    <a:pt x="357" y="278"/>
                  </a:cubicBezTo>
                  <a:cubicBezTo>
                    <a:pt x="343" y="225"/>
                    <a:pt x="343" y="225"/>
                    <a:pt x="343" y="225"/>
                  </a:cubicBezTo>
                  <a:cubicBezTo>
                    <a:pt x="334" y="225"/>
                    <a:pt x="334" y="225"/>
                    <a:pt x="334" y="225"/>
                  </a:cubicBezTo>
                  <a:cubicBezTo>
                    <a:pt x="352" y="289"/>
                    <a:pt x="352" y="289"/>
                    <a:pt x="352" y="289"/>
                  </a:cubicBezTo>
                  <a:cubicBezTo>
                    <a:pt x="361" y="289"/>
                    <a:pt x="361" y="289"/>
                    <a:pt x="361" y="289"/>
                  </a:cubicBezTo>
                  <a:cubicBezTo>
                    <a:pt x="375" y="237"/>
                    <a:pt x="375" y="237"/>
                    <a:pt x="375" y="237"/>
                  </a:cubicBezTo>
                  <a:cubicBezTo>
                    <a:pt x="389" y="289"/>
                    <a:pt x="389" y="289"/>
                    <a:pt x="389" y="289"/>
                  </a:cubicBezTo>
                  <a:cubicBezTo>
                    <a:pt x="397" y="289"/>
                    <a:pt x="397" y="289"/>
                    <a:pt x="397" y="289"/>
                  </a:cubicBezTo>
                  <a:cubicBezTo>
                    <a:pt x="416" y="225"/>
                    <a:pt x="416" y="225"/>
                    <a:pt x="416" y="225"/>
                  </a:cubicBezTo>
                  <a:cubicBezTo>
                    <a:pt x="407" y="225"/>
                    <a:pt x="407" y="225"/>
                    <a:pt x="407" y="225"/>
                  </a:cubicBezTo>
                  <a:lnTo>
                    <a:pt x="393" y="278"/>
                  </a:lnTo>
                  <a:close/>
                  <a:moveTo>
                    <a:pt x="422" y="289"/>
                  </a:moveTo>
                  <a:cubicBezTo>
                    <a:pt x="464" y="289"/>
                    <a:pt x="464" y="289"/>
                    <a:pt x="464" y="289"/>
                  </a:cubicBezTo>
                  <a:cubicBezTo>
                    <a:pt x="464" y="282"/>
                    <a:pt x="464" y="282"/>
                    <a:pt x="464" y="282"/>
                  </a:cubicBezTo>
                  <a:cubicBezTo>
                    <a:pt x="430" y="282"/>
                    <a:pt x="430" y="282"/>
                    <a:pt x="430" y="282"/>
                  </a:cubicBezTo>
                  <a:cubicBezTo>
                    <a:pt x="430" y="260"/>
                    <a:pt x="430" y="260"/>
                    <a:pt x="430" y="260"/>
                  </a:cubicBezTo>
                  <a:cubicBezTo>
                    <a:pt x="463" y="260"/>
                    <a:pt x="463" y="260"/>
                    <a:pt x="463" y="260"/>
                  </a:cubicBezTo>
                  <a:cubicBezTo>
                    <a:pt x="463" y="253"/>
                    <a:pt x="463" y="253"/>
                    <a:pt x="463" y="253"/>
                  </a:cubicBezTo>
                  <a:cubicBezTo>
                    <a:pt x="430" y="253"/>
                    <a:pt x="430" y="253"/>
                    <a:pt x="430" y="253"/>
                  </a:cubicBezTo>
                  <a:cubicBezTo>
                    <a:pt x="430" y="232"/>
                    <a:pt x="430" y="232"/>
                    <a:pt x="430" y="232"/>
                  </a:cubicBezTo>
                  <a:cubicBezTo>
                    <a:pt x="464" y="232"/>
                    <a:pt x="464" y="232"/>
                    <a:pt x="464" y="232"/>
                  </a:cubicBezTo>
                  <a:cubicBezTo>
                    <a:pt x="464" y="225"/>
                    <a:pt x="464" y="225"/>
                    <a:pt x="464" y="225"/>
                  </a:cubicBezTo>
                  <a:cubicBezTo>
                    <a:pt x="422" y="225"/>
                    <a:pt x="422" y="225"/>
                    <a:pt x="422" y="225"/>
                  </a:cubicBezTo>
                  <a:lnTo>
                    <a:pt x="422" y="289"/>
                  </a:lnTo>
                  <a:close/>
                  <a:moveTo>
                    <a:pt x="527" y="225"/>
                  </a:moveTo>
                  <a:cubicBezTo>
                    <a:pt x="517" y="225"/>
                    <a:pt x="517" y="225"/>
                    <a:pt x="517" y="225"/>
                  </a:cubicBezTo>
                  <a:cubicBezTo>
                    <a:pt x="498" y="251"/>
                    <a:pt x="498" y="251"/>
                    <a:pt x="498" y="251"/>
                  </a:cubicBezTo>
                  <a:cubicBezTo>
                    <a:pt x="479" y="225"/>
                    <a:pt x="479" y="225"/>
                    <a:pt x="479" y="225"/>
                  </a:cubicBezTo>
                  <a:cubicBezTo>
                    <a:pt x="470" y="225"/>
                    <a:pt x="470" y="225"/>
                    <a:pt x="470" y="225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68" y="289"/>
                    <a:pt x="468" y="289"/>
                    <a:pt x="468" y="289"/>
                  </a:cubicBezTo>
                  <a:cubicBezTo>
                    <a:pt x="478" y="289"/>
                    <a:pt x="478" y="289"/>
                    <a:pt x="478" y="289"/>
                  </a:cubicBezTo>
                  <a:cubicBezTo>
                    <a:pt x="498" y="262"/>
                    <a:pt x="498" y="262"/>
                    <a:pt x="498" y="262"/>
                  </a:cubicBezTo>
                  <a:cubicBezTo>
                    <a:pt x="519" y="289"/>
                    <a:pt x="519" y="289"/>
                    <a:pt x="519" y="289"/>
                  </a:cubicBezTo>
                  <a:cubicBezTo>
                    <a:pt x="528" y="289"/>
                    <a:pt x="528" y="289"/>
                    <a:pt x="528" y="289"/>
                  </a:cubicBezTo>
                  <a:cubicBezTo>
                    <a:pt x="503" y="256"/>
                    <a:pt x="503" y="256"/>
                    <a:pt x="503" y="256"/>
                  </a:cubicBezTo>
                  <a:lnTo>
                    <a:pt x="527" y="225"/>
                  </a:lnTo>
                  <a:close/>
                  <a:moveTo>
                    <a:pt x="580" y="275"/>
                  </a:moveTo>
                  <a:cubicBezTo>
                    <a:pt x="543" y="225"/>
                    <a:pt x="543" y="225"/>
                    <a:pt x="543" y="225"/>
                  </a:cubicBezTo>
                  <a:cubicBezTo>
                    <a:pt x="535" y="225"/>
                    <a:pt x="535" y="225"/>
                    <a:pt x="535" y="225"/>
                  </a:cubicBezTo>
                  <a:cubicBezTo>
                    <a:pt x="535" y="289"/>
                    <a:pt x="535" y="289"/>
                    <a:pt x="535" y="289"/>
                  </a:cubicBezTo>
                  <a:cubicBezTo>
                    <a:pt x="543" y="289"/>
                    <a:pt x="543" y="289"/>
                    <a:pt x="543" y="289"/>
                  </a:cubicBezTo>
                  <a:cubicBezTo>
                    <a:pt x="543" y="238"/>
                    <a:pt x="543" y="238"/>
                    <a:pt x="543" y="238"/>
                  </a:cubicBezTo>
                  <a:cubicBezTo>
                    <a:pt x="580" y="289"/>
                    <a:pt x="580" y="289"/>
                    <a:pt x="580" y="289"/>
                  </a:cubicBezTo>
                  <a:cubicBezTo>
                    <a:pt x="588" y="289"/>
                    <a:pt x="588" y="289"/>
                    <a:pt x="588" y="289"/>
                  </a:cubicBezTo>
                  <a:cubicBezTo>
                    <a:pt x="588" y="225"/>
                    <a:pt x="588" y="225"/>
                    <a:pt x="588" y="225"/>
                  </a:cubicBezTo>
                  <a:cubicBezTo>
                    <a:pt x="580" y="225"/>
                    <a:pt x="580" y="225"/>
                    <a:pt x="580" y="225"/>
                  </a:cubicBezTo>
                  <a:lnTo>
                    <a:pt x="580" y="275"/>
                  </a:lnTo>
                  <a:close/>
                  <a:moveTo>
                    <a:pt x="600" y="289"/>
                  </a:moveTo>
                  <a:cubicBezTo>
                    <a:pt x="642" y="289"/>
                    <a:pt x="642" y="289"/>
                    <a:pt x="642" y="289"/>
                  </a:cubicBezTo>
                  <a:cubicBezTo>
                    <a:pt x="642" y="282"/>
                    <a:pt x="642" y="282"/>
                    <a:pt x="642" y="282"/>
                  </a:cubicBezTo>
                  <a:cubicBezTo>
                    <a:pt x="608" y="282"/>
                    <a:pt x="608" y="282"/>
                    <a:pt x="608" y="282"/>
                  </a:cubicBezTo>
                  <a:cubicBezTo>
                    <a:pt x="608" y="260"/>
                    <a:pt x="608" y="260"/>
                    <a:pt x="608" y="260"/>
                  </a:cubicBezTo>
                  <a:cubicBezTo>
                    <a:pt x="641" y="260"/>
                    <a:pt x="641" y="260"/>
                    <a:pt x="641" y="260"/>
                  </a:cubicBezTo>
                  <a:cubicBezTo>
                    <a:pt x="641" y="253"/>
                    <a:pt x="641" y="253"/>
                    <a:pt x="641" y="253"/>
                  </a:cubicBezTo>
                  <a:cubicBezTo>
                    <a:pt x="608" y="253"/>
                    <a:pt x="608" y="253"/>
                    <a:pt x="608" y="253"/>
                  </a:cubicBezTo>
                  <a:cubicBezTo>
                    <a:pt x="608" y="232"/>
                    <a:pt x="608" y="232"/>
                    <a:pt x="608" y="232"/>
                  </a:cubicBezTo>
                  <a:cubicBezTo>
                    <a:pt x="642" y="232"/>
                    <a:pt x="642" y="232"/>
                    <a:pt x="642" y="232"/>
                  </a:cubicBezTo>
                  <a:cubicBezTo>
                    <a:pt x="642" y="225"/>
                    <a:pt x="642" y="225"/>
                    <a:pt x="642" y="225"/>
                  </a:cubicBezTo>
                  <a:cubicBezTo>
                    <a:pt x="600" y="225"/>
                    <a:pt x="600" y="225"/>
                    <a:pt x="600" y="225"/>
                  </a:cubicBezTo>
                  <a:lnTo>
                    <a:pt x="600" y="289"/>
                  </a:lnTo>
                  <a:close/>
                  <a:moveTo>
                    <a:pt x="698" y="244"/>
                  </a:moveTo>
                  <a:cubicBezTo>
                    <a:pt x="698" y="233"/>
                    <a:pt x="690" y="225"/>
                    <a:pt x="678" y="225"/>
                  </a:cubicBezTo>
                  <a:cubicBezTo>
                    <a:pt x="652" y="225"/>
                    <a:pt x="652" y="225"/>
                    <a:pt x="652" y="225"/>
                  </a:cubicBezTo>
                  <a:cubicBezTo>
                    <a:pt x="652" y="289"/>
                    <a:pt x="652" y="289"/>
                    <a:pt x="652" y="289"/>
                  </a:cubicBezTo>
                  <a:cubicBezTo>
                    <a:pt x="660" y="289"/>
                    <a:pt x="660" y="289"/>
                    <a:pt x="660" y="289"/>
                  </a:cubicBezTo>
                  <a:cubicBezTo>
                    <a:pt x="660" y="264"/>
                    <a:pt x="660" y="264"/>
                    <a:pt x="660" y="264"/>
                  </a:cubicBezTo>
                  <a:cubicBezTo>
                    <a:pt x="673" y="264"/>
                    <a:pt x="673" y="264"/>
                    <a:pt x="673" y="264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99" y="289"/>
                    <a:pt x="699" y="289"/>
                    <a:pt x="699" y="289"/>
                  </a:cubicBezTo>
                  <a:cubicBezTo>
                    <a:pt x="682" y="263"/>
                    <a:pt x="682" y="263"/>
                    <a:pt x="682" y="263"/>
                  </a:cubicBezTo>
                  <a:cubicBezTo>
                    <a:pt x="690" y="262"/>
                    <a:pt x="698" y="256"/>
                    <a:pt x="698" y="244"/>
                  </a:cubicBezTo>
                  <a:close/>
                  <a:moveTo>
                    <a:pt x="660" y="257"/>
                  </a:moveTo>
                  <a:cubicBezTo>
                    <a:pt x="660" y="232"/>
                    <a:pt x="660" y="232"/>
                    <a:pt x="660" y="232"/>
                  </a:cubicBezTo>
                  <a:cubicBezTo>
                    <a:pt x="677" y="232"/>
                    <a:pt x="677" y="232"/>
                    <a:pt x="677" y="232"/>
                  </a:cubicBezTo>
                  <a:cubicBezTo>
                    <a:pt x="685" y="232"/>
                    <a:pt x="690" y="237"/>
                    <a:pt x="690" y="244"/>
                  </a:cubicBezTo>
                  <a:cubicBezTo>
                    <a:pt x="690" y="252"/>
                    <a:pt x="685" y="257"/>
                    <a:pt x="677" y="257"/>
                  </a:cubicBezTo>
                  <a:lnTo>
                    <a:pt x="660" y="257"/>
                  </a:lnTo>
                  <a:close/>
                  <a:moveTo>
                    <a:pt x="762" y="274"/>
                  </a:moveTo>
                  <a:cubicBezTo>
                    <a:pt x="742" y="225"/>
                    <a:pt x="742" y="225"/>
                    <a:pt x="742" y="225"/>
                  </a:cubicBezTo>
                  <a:cubicBezTo>
                    <a:pt x="731" y="225"/>
                    <a:pt x="731" y="225"/>
                    <a:pt x="731" y="225"/>
                  </a:cubicBezTo>
                  <a:cubicBezTo>
                    <a:pt x="731" y="289"/>
                    <a:pt x="731" y="289"/>
                    <a:pt x="731" y="289"/>
                  </a:cubicBezTo>
                  <a:cubicBezTo>
                    <a:pt x="739" y="289"/>
                    <a:pt x="739" y="289"/>
                    <a:pt x="739" y="289"/>
                  </a:cubicBezTo>
                  <a:cubicBezTo>
                    <a:pt x="739" y="235"/>
                    <a:pt x="739" y="235"/>
                    <a:pt x="739" y="235"/>
                  </a:cubicBezTo>
                  <a:cubicBezTo>
                    <a:pt x="761" y="289"/>
                    <a:pt x="761" y="289"/>
                    <a:pt x="761" y="289"/>
                  </a:cubicBezTo>
                  <a:cubicBezTo>
                    <a:pt x="764" y="289"/>
                    <a:pt x="764" y="289"/>
                    <a:pt x="764" y="289"/>
                  </a:cubicBezTo>
                  <a:cubicBezTo>
                    <a:pt x="786" y="235"/>
                    <a:pt x="786" y="235"/>
                    <a:pt x="786" y="235"/>
                  </a:cubicBezTo>
                  <a:cubicBezTo>
                    <a:pt x="786" y="289"/>
                    <a:pt x="786" y="289"/>
                    <a:pt x="786" y="289"/>
                  </a:cubicBezTo>
                  <a:cubicBezTo>
                    <a:pt x="794" y="289"/>
                    <a:pt x="794" y="289"/>
                    <a:pt x="794" y="289"/>
                  </a:cubicBezTo>
                  <a:cubicBezTo>
                    <a:pt x="794" y="225"/>
                    <a:pt x="794" y="225"/>
                    <a:pt x="794" y="225"/>
                  </a:cubicBezTo>
                  <a:cubicBezTo>
                    <a:pt x="782" y="225"/>
                    <a:pt x="782" y="225"/>
                    <a:pt x="782" y="225"/>
                  </a:cubicBezTo>
                  <a:lnTo>
                    <a:pt x="762" y="274"/>
                  </a:lnTo>
                  <a:close/>
                  <a:moveTo>
                    <a:pt x="806" y="289"/>
                  </a:moveTo>
                  <a:cubicBezTo>
                    <a:pt x="848" y="289"/>
                    <a:pt x="848" y="289"/>
                    <a:pt x="848" y="289"/>
                  </a:cubicBezTo>
                  <a:cubicBezTo>
                    <a:pt x="848" y="282"/>
                    <a:pt x="848" y="282"/>
                    <a:pt x="848" y="282"/>
                  </a:cubicBezTo>
                  <a:cubicBezTo>
                    <a:pt x="814" y="282"/>
                    <a:pt x="814" y="282"/>
                    <a:pt x="814" y="282"/>
                  </a:cubicBezTo>
                  <a:cubicBezTo>
                    <a:pt x="814" y="260"/>
                    <a:pt x="814" y="260"/>
                    <a:pt x="814" y="260"/>
                  </a:cubicBezTo>
                  <a:cubicBezTo>
                    <a:pt x="847" y="260"/>
                    <a:pt x="847" y="260"/>
                    <a:pt x="847" y="260"/>
                  </a:cubicBezTo>
                  <a:cubicBezTo>
                    <a:pt x="847" y="253"/>
                    <a:pt x="847" y="253"/>
                    <a:pt x="847" y="253"/>
                  </a:cubicBezTo>
                  <a:cubicBezTo>
                    <a:pt x="814" y="253"/>
                    <a:pt x="814" y="253"/>
                    <a:pt x="814" y="253"/>
                  </a:cubicBezTo>
                  <a:cubicBezTo>
                    <a:pt x="814" y="232"/>
                    <a:pt x="814" y="232"/>
                    <a:pt x="814" y="232"/>
                  </a:cubicBezTo>
                  <a:cubicBezTo>
                    <a:pt x="848" y="232"/>
                    <a:pt x="848" y="232"/>
                    <a:pt x="848" y="232"/>
                  </a:cubicBezTo>
                  <a:cubicBezTo>
                    <a:pt x="848" y="225"/>
                    <a:pt x="848" y="225"/>
                    <a:pt x="848" y="225"/>
                  </a:cubicBezTo>
                  <a:cubicBezTo>
                    <a:pt x="806" y="225"/>
                    <a:pt x="806" y="225"/>
                    <a:pt x="806" y="225"/>
                  </a:cubicBezTo>
                  <a:lnTo>
                    <a:pt x="806" y="289"/>
                  </a:lnTo>
                  <a:close/>
                  <a:moveTo>
                    <a:pt x="880" y="225"/>
                  </a:moveTo>
                  <a:cubicBezTo>
                    <a:pt x="858" y="225"/>
                    <a:pt x="858" y="225"/>
                    <a:pt x="858" y="225"/>
                  </a:cubicBezTo>
                  <a:cubicBezTo>
                    <a:pt x="858" y="289"/>
                    <a:pt x="858" y="289"/>
                    <a:pt x="858" y="289"/>
                  </a:cubicBezTo>
                  <a:cubicBezTo>
                    <a:pt x="880" y="289"/>
                    <a:pt x="880" y="289"/>
                    <a:pt x="880" y="289"/>
                  </a:cubicBezTo>
                  <a:cubicBezTo>
                    <a:pt x="900" y="289"/>
                    <a:pt x="913" y="275"/>
                    <a:pt x="913" y="257"/>
                  </a:cubicBezTo>
                  <a:cubicBezTo>
                    <a:pt x="913" y="239"/>
                    <a:pt x="900" y="225"/>
                    <a:pt x="880" y="225"/>
                  </a:cubicBezTo>
                  <a:close/>
                  <a:moveTo>
                    <a:pt x="880" y="282"/>
                  </a:moveTo>
                  <a:cubicBezTo>
                    <a:pt x="866" y="282"/>
                    <a:pt x="866" y="282"/>
                    <a:pt x="866" y="282"/>
                  </a:cubicBezTo>
                  <a:cubicBezTo>
                    <a:pt x="866" y="232"/>
                    <a:pt x="866" y="232"/>
                    <a:pt x="866" y="232"/>
                  </a:cubicBezTo>
                  <a:cubicBezTo>
                    <a:pt x="880" y="232"/>
                    <a:pt x="880" y="232"/>
                    <a:pt x="880" y="232"/>
                  </a:cubicBezTo>
                  <a:cubicBezTo>
                    <a:pt x="896" y="232"/>
                    <a:pt x="905" y="243"/>
                    <a:pt x="905" y="257"/>
                  </a:cubicBezTo>
                  <a:cubicBezTo>
                    <a:pt x="905" y="271"/>
                    <a:pt x="896" y="282"/>
                    <a:pt x="880" y="282"/>
                  </a:cubicBezTo>
                  <a:close/>
                  <a:moveTo>
                    <a:pt x="923" y="289"/>
                  </a:moveTo>
                  <a:cubicBezTo>
                    <a:pt x="931" y="289"/>
                    <a:pt x="931" y="289"/>
                    <a:pt x="931" y="289"/>
                  </a:cubicBezTo>
                  <a:cubicBezTo>
                    <a:pt x="931" y="225"/>
                    <a:pt x="931" y="225"/>
                    <a:pt x="931" y="225"/>
                  </a:cubicBezTo>
                  <a:cubicBezTo>
                    <a:pt x="923" y="225"/>
                    <a:pt x="923" y="225"/>
                    <a:pt x="923" y="225"/>
                  </a:cubicBezTo>
                  <a:lnTo>
                    <a:pt x="923" y="289"/>
                  </a:lnTo>
                  <a:close/>
                  <a:moveTo>
                    <a:pt x="974" y="283"/>
                  </a:moveTo>
                  <a:cubicBezTo>
                    <a:pt x="960" y="283"/>
                    <a:pt x="949" y="272"/>
                    <a:pt x="949" y="257"/>
                  </a:cubicBezTo>
                  <a:cubicBezTo>
                    <a:pt x="949" y="242"/>
                    <a:pt x="960" y="231"/>
                    <a:pt x="974" y="231"/>
                  </a:cubicBezTo>
                  <a:cubicBezTo>
                    <a:pt x="981" y="231"/>
                    <a:pt x="988" y="235"/>
                    <a:pt x="992" y="240"/>
                  </a:cubicBezTo>
                  <a:cubicBezTo>
                    <a:pt x="998" y="237"/>
                    <a:pt x="998" y="237"/>
                    <a:pt x="998" y="237"/>
                  </a:cubicBezTo>
                  <a:cubicBezTo>
                    <a:pt x="993" y="229"/>
                    <a:pt x="985" y="224"/>
                    <a:pt x="974" y="224"/>
                  </a:cubicBezTo>
                  <a:cubicBezTo>
                    <a:pt x="956" y="224"/>
                    <a:pt x="941" y="237"/>
                    <a:pt x="941" y="257"/>
                  </a:cubicBezTo>
                  <a:cubicBezTo>
                    <a:pt x="941" y="277"/>
                    <a:pt x="956" y="290"/>
                    <a:pt x="974" y="290"/>
                  </a:cubicBezTo>
                  <a:cubicBezTo>
                    <a:pt x="985" y="290"/>
                    <a:pt x="993" y="285"/>
                    <a:pt x="998" y="277"/>
                  </a:cubicBezTo>
                  <a:cubicBezTo>
                    <a:pt x="992" y="274"/>
                    <a:pt x="992" y="274"/>
                    <a:pt x="992" y="274"/>
                  </a:cubicBezTo>
                  <a:cubicBezTo>
                    <a:pt x="988" y="279"/>
                    <a:pt x="981" y="283"/>
                    <a:pt x="974" y="283"/>
                  </a:cubicBezTo>
                  <a:close/>
                  <a:moveTo>
                    <a:pt x="1025" y="225"/>
                  </a:moveTo>
                  <a:cubicBezTo>
                    <a:pt x="999" y="289"/>
                    <a:pt x="999" y="289"/>
                    <a:pt x="999" y="289"/>
                  </a:cubicBezTo>
                  <a:cubicBezTo>
                    <a:pt x="1008" y="289"/>
                    <a:pt x="1008" y="289"/>
                    <a:pt x="1008" y="289"/>
                  </a:cubicBezTo>
                  <a:cubicBezTo>
                    <a:pt x="1014" y="275"/>
                    <a:pt x="1014" y="275"/>
                    <a:pt x="1014" y="275"/>
                  </a:cubicBezTo>
                  <a:cubicBezTo>
                    <a:pt x="1046" y="275"/>
                    <a:pt x="1046" y="275"/>
                    <a:pt x="1046" y="275"/>
                  </a:cubicBezTo>
                  <a:cubicBezTo>
                    <a:pt x="1052" y="289"/>
                    <a:pt x="1052" y="289"/>
                    <a:pt x="1052" y="289"/>
                  </a:cubicBezTo>
                  <a:cubicBezTo>
                    <a:pt x="1061" y="289"/>
                    <a:pt x="1061" y="289"/>
                    <a:pt x="1061" y="289"/>
                  </a:cubicBezTo>
                  <a:cubicBezTo>
                    <a:pt x="1035" y="225"/>
                    <a:pt x="1035" y="225"/>
                    <a:pt x="1035" y="225"/>
                  </a:cubicBezTo>
                  <a:lnTo>
                    <a:pt x="1025" y="225"/>
                  </a:lnTo>
                  <a:close/>
                  <a:moveTo>
                    <a:pt x="1017" y="268"/>
                  </a:moveTo>
                  <a:cubicBezTo>
                    <a:pt x="1030" y="233"/>
                    <a:pt x="1030" y="233"/>
                    <a:pt x="1030" y="233"/>
                  </a:cubicBezTo>
                  <a:cubicBezTo>
                    <a:pt x="1044" y="268"/>
                    <a:pt x="1044" y="268"/>
                    <a:pt x="1044" y="268"/>
                  </a:cubicBezTo>
                  <a:lnTo>
                    <a:pt x="1017" y="268"/>
                  </a:lnTo>
                  <a:close/>
                  <a:moveTo>
                    <a:pt x="1074" y="225"/>
                  </a:moveTo>
                  <a:cubicBezTo>
                    <a:pt x="1066" y="225"/>
                    <a:pt x="1066" y="225"/>
                    <a:pt x="1066" y="225"/>
                  </a:cubicBezTo>
                  <a:cubicBezTo>
                    <a:pt x="1066" y="289"/>
                    <a:pt x="1066" y="289"/>
                    <a:pt x="1066" y="289"/>
                  </a:cubicBezTo>
                  <a:cubicBezTo>
                    <a:pt x="1103" y="289"/>
                    <a:pt x="1103" y="289"/>
                    <a:pt x="1103" y="289"/>
                  </a:cubicBezTo>
                  <a:cubicBezTo>
                    <a:pt x="1103" y="282"/>
                    <a:pt x="1103" y="282"/>
                    <a:pt x="1103" y="282"/>
                  </a:cubicBezTo>
                  <a:cubicBezTo>
                    <a:pt x="1074" y="282"/>
                    <a:pt x="1074" y="282"/>
                    <a:pt x="1074" y="282"/>
                  </a:cubicBezTo>
                  <a:lnTo>
                    <a:pt x="1074" y="225"/>
                  </a:lnTo>
                  <a:close/>
                  <a:moveTo>
                    <a:pt x="1157" y="283"/>
                  </a:moveTo>
                  <a:cubicBezTo>
                    <a:pt x="1143" y="283"/>
                    <a:pt x="1133" y="272"/>
                    <a:pt x="1133" y="257"/>
                  </a:cubicBezTo>
                  <a:cubicBezTo>
                    <a:pt x="1133" y="242"/>
                    <a:pt x="1143" y="231"/>
                    <a:pt x="1157" y="231"/>
                  </a:cubicBezTo>
                  <a:cubicBezTo>
                    <a:pt x="1165" y="231"/>
                    <a:pt x="1171" y="235"/>
                    <a:pt x="1175" y="240"/>
                  </a:cubicBezTo>
                  <a:cubicBezTo>
                    <a:pt x="1182" y="237"/>
                    <a:pt x="1182" y="237"/>
                    <a:pt x="1182" y="237"/>
                  </a:cubicBezTo>
                  <a:cubicBezTo>
                    <a:pt x="1176" y="229"/>
                    <a:pt x="1169" y="224"/>
                    <a:pt x="1157" y="224"/>
                  </a:cubicBezTo>
                  <a:cubicBezTo>
                    <a:pt x="1139" y="224"/>
                    <a:pt x="1124" y="237"/>
                    <a:pt x="1124" y="257"/>
                  </a:cubicBezTo>
                  <a:cubicBezTo>
                    <a:pt x="1124" y="277"/>
                    <a:pt x="1139" y="290"/>
                    <a:pt x="1157" y="290"/>
                  </a:cubicBezTo>
                  <a:cubicBezTo>
                    <a:pt x="1169" y="290"/>
                    <a:pt x="1176" y="285"/>
                    <a:pt x="1182" y="277"/>
                  </a:cubicBezTo>
                  <a:cubicBezTo>
                    <a:pt x="1175" y="274"/>
                    <a:pt x="1175" y="274"/>
                    <a:pt x="1175" y="274"/>
                  </a:cubicBezTo>
                  <a:cubicBezTo>
                    <a:pt x="1171" y="279"/>
                    <a:pt x="1165" y="283"/>
                    <a:pt x="1157" y="283"/>
                  </a:cubicBezTo>
                  <a:close/>
                  <a:moveTo>
                    <a:pt x="1189" y="289"/>
                  </a:moveTo>
                  <a:cubicBezTo>
                    <a:pt x="1231" y="289"/>
                    <a:pt x="1231" y="289"/>
                    <a:pt x="1231" y="289"/>
                  </a:cubicBezTo>
                  <a:cubicBezTo>
                    <a:pt x="1231" y="282"/>
                    <a:pt x="1231" y="282"/>
                    <a:pt x="1231" y="282"/>
                  </a:cubicBezTo>
                  <a:cubicBezTo>
                    <a:pt x="1197" y="282"/>
                    <a:pt x="1197" y="282"/>
                    <a:pt x="1197" y="282"/>
                  </a:cubicBezTo>
                  <a:cubicBezTo>
                    <a:pt x="1197" y="260"/>
                    <a:pt x="1197" y="260"/>
                    <a:pt x="1197" y="260"/>
                  </a:cubicBezTo>
                  <a:cubicBezTo>
                    <a:pt x="1231" y="260"/>
                    <a:pt x="1231" y="260"/>
                    <a:pt x="1231" y="260"/>
                  </a:cubicBezTo>
                  <a:cubicBezTo>
                    <a:pt x="1231" y="253"/>
                    <a:pt x="1231" y="253"/>
                    <a:pt x="1231" y="253"/>
                  </a:cubicBezTo>
                  <a:cubicBezTo>
                    <a:pt x="1197" y="253"/>
                    <a:pt x="1197" y="253"/>
                    <a:pt x="1197" y="253"/>
                  </a:cubicBezTo>
                  <a:cubicBezTo>
                    <a:pt x="1197" y="232"/>
                    <a:pt x="1197" y="232"/>
                    <a:pt x="1197" y="232"/>
                  </a:cubicBezTo>
                  <a:cubicBezTo>
                    <a:pt x="1231" y="232"/>
                    <a:pt x="1231" y="232"/>
                    <a:pt x="1231" y="232"/>
                  </a:cubicBezTo>
                  <a:cubicBezTo>
                    <a:pt x="1231" y="225"/>
                    <a:pt x="1231" y="225"/>
                    <a:pt x="1231" y="225"/>
                  </a:cubicBezTo>
                  <a:cubicBezTo>
                    <a:pt x="1189" y="225"/>
                    <a:pt x="1189" y="225"/>
                    <a:pt x="1189" y="225"/>
                  </a:cubicBezTo>
                  <a:lnTo>
                    <a:pt x="1189" y="289"/>
                  </a:lnTo>
                  <a:close/>
                  <a:moveTo>
                    <a:pt x="1287" y="275"/>
                  </a:moveTo>
                  <a:cubicBezTo>
                    <a:pt x="1250" y="225"/>
                    <a:pt x="1250" y="225"/>
                    <a:pt x="1250" y="225"/>
                  </a:cubicBezTo>
                  <a:cubicBezTo>
                    <a:pt x="1242" y="225"/>
                    <a:pt x="1242" y="225"/>
                    <a:pt x="1242" y="225"/>
                  </a:cubicBezTo>
                  <a:cubicBezTo>
                    <a:pt x="1242" y="289"/>
                    <a:pt x="1242" y="289"/>
                    <a:pt x="1242" y="289"/>
                  </a:cubicBezTo>
                  <a:cubicBezTo>
                    <a:pt x="1250" y="289"/>
                    <a:pt x="1250" y="289"/>
                    <a:pt x="1250" y="289"/>
                  </a:cubicBezTo>
                  <a:cubicBezTo>
                    <a:pt x="1250" y="238"/>
                    <a:pt x="1250" y="238"/>
                    <a:pt x="1250" y="238"/>
                  </a:cubicBezTo>
                  <a:cubicBezTo>
                    <a:pt x="1287" y="289"/>
                    <a:pt x="1287" y="289"/>
                    <a:pt x="1287" y="289"/>
                  </a:cubicBezTo>
                  <a:cubicBezTo>
                    <a:pt x="1295" y="289"/>
                    <a:pt x="1295" y="289"/>
                    <a:pt x="1295" y="289"/>
                  </a:cubicBezTo>
                  <a:cubicBezTo>
                    <a:pt x="1295" y="225"/>
                    <a:pt x="1295" y="225"/>
                    <a:pt x="1295" y="225"/>
                  </a:cubicBezTo>
                  <a:cubicBezTo>
                    <a:pt x="1287" y="225"/>
                    <a:pt x="1287" y="225"/>
                    <a:pt x="1287" y="225"/>
                  </a:cubicBezTo>
                  <a:lnTo>
                    <a:pt x="1287" y="275"/>
                  </a:lnTo>
                  <a:close/>
                  <a:moveTo>
                    <a:pt x="1303" y="232"/>
                  </a:moveTo>
                  <a:cubicBezTo>
                    <a:pt x="1323" y="232"/>
                    <a:pt x="1323" y="232"/>
                    <a:pt x="1323" y="232"/>
                  </a:cubicBezTo>
                  <a:cubicBezTo>
                    <a:pt x="1323" y="289"/>
                    <a:pt x="1323" y="289"/>
                    <a:pt x="1323" y="289"/>
                  </a:cubicBezTo>
                  <a:cubicBezTo>
                    <a:pt x="1331" y="289"/>
                    <a:pt x="1331" y="289"/>
                    <a:pt x="1331" y="289"/>
                  </a:cubicBezTo>
                  <a:cubicBezTo>
                    <a:pt x="1331" y="232"/>
                    <a:pt x="1331" y="232"/>
                    <a:pt x="1331" y="232"/>
                  </a:cubicBezTo>
                  <a:cubicBezTo>
                    <a:pt x="1351" y="232"/>
                    <a:pt x="1351" y="232"/>
                    <a:pt x="1351" y="232"/>
                  </a:cubicBezTo>
                  <a:cubicBezTo>
                    <a:pt x="1351" y="225"/>
                    <a:pt x="1351" y="225"/>
                    <a:pt x="1351" y="225"/>
                  </a:cubicBezTo>
                  <a:cubicBezTo>
                    <a:pt x="1303" y="225"/>
                    <a:pt x="1303" y="225"/>
                    <a:pt x="1303" y="225"/>
                  </a:cubicBezTo>
                  <a:lnTo>
                    <a:pt x="1303" y="232"/>
                  </a:lnTo>
                  <a:close/>
                  <a:moveTo>
                    <a:pt x="1360" y="289"/>
                  </a:moveTo>
                  <a:cubicBezTo>
                    <a:pt x="1401" y="289"/>
                    <a:pt x="1401" y="289"/>
                    <a:pt x="1401" y="289"/>
                  </a:cubicBezTo>
                  <a:cubicBezTo>
                    <a:pt x="1401" y="282"/>
                    <a:pt x="1401" y="282"/>
                    <a:pt x="1401" y="282"/>
                  </a:cubicBezTo>
                  <a:cubicBezTo>
                    <a:pt x="1367" y="282"/>
                    <a:pt x="1367" y="282"/>
                    <a:pt x="1367" y="282"/>
                  </a:cubicBezTo>
                  <a:cubicBezTo>
                    <a:pt x="1367" y="260"/>
                    <a:pt x="1367" y="260"/>
                    <a:pt x="1367" y="260"/>
                  </a:cubicBezTo>
                  <a:cubicBezTo>
                    <a:pt x="1401" y="260"/>
                    <a:pt x="1401" y="260"/>
                    <a:pt x="1401" y="260"/>
                  </a:cubicBezTo>
                  <a:cubicBezTo>
                    <a:pt x="1401" y="253"/>
                    <a:pt x="1401" y="253"/>
                    <a:pt x="1401" y="253"/>
                  </a:cubicBezTo>
                  <a:cubicBezTo>
                    <a:pt x="1367" y="253"/>
                    <a:pt x="1367" y="253"/>
                    <a:pt x="1367" y="253"/>
                  </a:cubicBezTo>
                  <a:cubicBezTo>
                    <a:pt x="1367" y="232"/>
                    <a:pt x="1367" y="232"/>
                    <a:pt x="1367" y="232"/>
                  </a:cubicBezTo>
                  <a:cubicBezTo>
                    <a:pt x="1401" y="232"/>
                    <a:pt x="1401" y="232"/>
                    <a:pt x="1401" y="232"/>
                  </a:cubicBezTo>
                  <a:cubicBezTo>
                    <a:pt x="1401" y="225"/>
                    <a:pt x="1401" y="225"/>
                    <a:pt x="1401" y="225"/>
                  </a:cubicBezTo>
                  <a:cubicBezTo>
                    <a:pt x="1360" y="225"/>
                    <a:pt x="1360" y="225"/>
                    <a:pt x="1360" y="225"/>
                  </a:cubicBezTo>
                  <a:lnTo>
                    <a:pt x="1360" y="289"/>
                  </a:lnTo>
                  <a:close/>
                  <a:moveTo>
                    <a:pt x="1458" y="244"/>
                  </a:moveTo>
                  <a:cubicBezTo>
                    <a:pt x="1458" y="233"/>
                    <a:pt x="1449" y="225"/>
                    <a:pt x="1437" y="225"/>
                  </a:cubicBezTo>
                  <a:cubicBezTo>
                    <a:pt x="1412" y="225"/>
                    <a:pt x="1412" y="225"/>
                    <a:pt x="1412" y="225"/>
                  </a:cubicBezTo>
                  <a:cubicBezTo>
                    <a:pt x="1412" y="289"/>
                    <a:pt x="1412" y="289"/>
                    <a:pt x="1412" y="289"/>
                  </a:cubicBezTo>
                  <a:cubicBezTo>
                    <a:pt x="1420" y="289"/>
                    <a:pt x="1420" y="289"/>
                    <a:pt x="1420" y="289"/>
                  </a:cubicBezTo>
                  <a:cubicBezTo>
                    <a:pt x="1420" y="264"/>
                    <a:pt x="1420" y="264"/>
                    <a:pt x="1420" y="264"/>
                  </a:cubicBezTo>
                  <a:cubicBezTo>
                    <a:pt x="1433" y="264"/>
                    <a:pt x="1433" y="264"/>
                    <a:pt x="1433" y="264"/>
                  </a:cubicBezTo>
                  <a:cubicBezTo>
                    <a:pt x="1449" y="289"/>
                    <a:pt x="1449" y="289"/>
                    <a:pt x="1449" y="289"/>
                  </a:cubicBezTo>
                  <a:cubicBezTo>
                    <a:pt x="1458" y="289"/>
                    <a:pt x="1458" y="289"/>
                    <a:pt x="1458" y="289"/>
                  </a:cubicBezTo>
                  <a:cubicBezTo>
                    <a:pt x="1441" y="263"/>
                    <a:pt x="1441" y="263"/>
                    <a:pt x="1441" y="263"/>
                  </a:cubicBezTo>
                  <a:cubicBezTo>
                    <a:pt x="1450" y="262"/>
                    <a:pt x="1458" y="256"/>
                    <a:pt x="1458" y="244"/>
                  </a:cubicBezTo>
                  <a:close/>
                  <a:moveTo>
                    <a:pt x="1420" y="257"/>
                  </a:moveTo>
                  <a:cubicBezTo>
                    <a:pt x="1420" y="232"/>
                    <a:pt x="1420" y="232"/>
                    <a:pt x="1420" y="232"/>
                  </a:cubicBezTo>
                  <a:cubicBezTo>
                    <a:pt x="1437" y="232"/>
                    <a:pt x="1437" y="232"/>
                    <a:pt x="1437" y="232"/>
                  </a:cubicBezTo>
                  <a:cubicBezTo>
                    <a:pt x="1444" y="232"/>
                    <a:pt x="1449" y="237"/>
                    <a:pt x="1449" y="244"/>
                  </a:cubicBezTo>
                  <a:cubicBezTo>
                    <a:pt x="1449" y="252"/>
                    <a:pt x="1444" y="257"/>
                    <a:pt x="1437" y="257"/>
                  </a:cubicBezTo>
                  <a:lnTo>
                    <a:pt x="1420" y="257"/>
                  </a:lnTo>
                  <a:close/>
                  <a:moveTo>
                    <a:pt x="59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58" y="312"/>
                    <a:pt x="58" y="312"/>
                    <a:pt x="58" y="312"/>
                  </a:cubicBezTo>
                  <a:cubicBezTo>
                    <a:pt x="180" y="312"/>
                    <a:pt x="180" y="312"/>
                    <a:pt x="180" y="312"/>
                  </a:cubicBezTo>
                  <a:cubicBezTo>
                    <a:pt x="239" y="253"/>
                    <a:pt x="239" y="253"/>
                    <a:pt x="239" y="253"/>
                  </a:cubicBezTo>
                  <a:cubicBezTo>
                    <a:pt x="239" y="59"/>
                    <a:pt x="239" y="59"/>
                    <a:pt x="239" y="59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59" y="0"/>
                  </a:lnTo>
                  <a:close/>
                  <a:moveTo>
                    <a:pt x="233" y="251"/>
                  </a:moveTo>
                  <a:cubicBezTo>
                    <a:pt x="178" y="307"/>
                    <a:pt x="178" y="307"/>
                    <a:pt x="178" y="307"/>
                  </a:cubicBezTo>
                  <a:cubicBezTo>
                    <a:pt x="61" y="307"/>
                    <a:pt x="61" y="307"/>
                    <a:pt x="61" y="307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233" y="60"/>
                    <a:pt x="233" y="60"/>
                    <a:pt x="233" y="60"/>
                  </a:cubicBezTo>
                  <a:lnTo>
                    <a:pt x="233" y="251"/>
                  </a:lnTo>
                  <a:close/>
                  <a:moveTo>
                    <a:pt x="89" y="75"/>
                  </a:moveTo>
                  <a:cubicBezTo>
                    <a:pt x="73" y="91"/>
                    <a:pt x="73" y="91"/>
                    <a:pt x="73" y="91"/>
                  </a:cubicBezTo>
                  <a:cubicBezTo>
                    <a:pt x="73" y="222"/>
                    <a:pt x="73" y="222"/>
                    <a:pt x="73" y="222"/>
                  </a:cubicBezTo>
                  <a:cubicBezTo>
                    <a:pt x="89" y="238"/>
                    <a:pt x="89" y="238"/>
                    <a:pt x="89" y="238"/>
                  </a:cubicBezTo>
                  <a:cubicBezTo>
                    <a:pt x="150" y="238"/>
                    <a:pt x="150" y="238"/>
                    <a:pt x="150" y="238"/>
                  </a:cubicBezTo>
                  <a:cubicBezTo>
                    <a:pt x="165" y="222"/>
                    <a:pt x="165" y="222"/>
                    <a:pt x="165" y="222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49" y="75"/>
                    <a:pt x="149" y="75"/>
                    <a:pt x="149" y="75"/>
                  </a:cubicBezTo>
                  <a:lnTo>
                    <a:pt x="89" y="75"/>
                  </a:lnTo>
                  <a:close/>
                  <a:moveTo>
                    <a:pt x="160" y="220"/>
                  </a:moveTo>
                  <a:cubicBezTo>
                    <a:pt x="147" y="233"/>
                    <a:pt x="147" y="233"/>
                    <a:pt x="147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79" y="220"/>
                    <a:pt x="79" y="220"/>
                    <a:pt x="79" y="220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147" y="80"/>
                    <a:pt x="147" y="80"/>
                    <a:pt x="147" y="80"/>
                  </a:cubicBezTo>
                  <a:cubicBezTo>
                    <a:pt x="160" y="93"/>
                    <a:pt x="160" y="93"/>
                    <a:pt x="160" y="93"/>
                  </a:cubicBezTo>
                  <a:lnTo>
                    <a:pt x="160" y="220"/>
                  </a:lnTo>
                  <a:close/>
                  <a:moveTo>
                    <a:pt x="318" y="169"/>
                  </a:moveTo>
                  <a:cubicBezTo>
                    <a:pt x="318" y="174"/>
                    <a:pt x="318" y="174"/>
                    <a:pt x="318" y="174"/>
                  </a:cubicBezTo>
                  <a:cubicBezTo>
                    <a:pt x="2178" y="174"/>
                    <a:pt x="2178" y="174"/>
                    <a:pt x="2178" y="174"/>
                  </a:cubicBezTo>
                  <a:cubicBezTo>
                    <a:pt x="2178" y="169"/>
                    <a:pt x="2178" y="169"/>
                    <a:pt x="2178" y="169"/>
                  </a:cubicBezTo>
                  <a:lnTo>
                    <a:pt x="318" y="169"/>
                  </a:lnTo>
                  <a:close/>
                  <a:moveTo>
                    <a:pt x="1628" y="109"/>
                  </a:moveTo>
                  <a:cubicBezTo>
                    <a:pt x="1616" y="107"/>
                    <a:pt x="1616" y="107"/>
                    <a:pt x="1616" y="107"/>
                  </a:cubicBezTo>
                  <a:cubicBezTo>
                    <a:pt x="1616" y="48"/>
                    <a:pt x="1616" y="48"/>
                    <a:pt x="1616" y="48"/>
                  </a:cubicBezTo>
                  <a:cubicBezTo>
                    <a:pt x="1628" y="46"/>
                    <a:pt x="1628" y="46"/>
                    <a:pt x="1628" y="46"/>
                  </a:cubicBezTo>
                  <a:cubicBezTo>
                    <a:pt x="1628" y="39"/>
                    <a:pt x="1628" y="39"/>
                    <a:pt x="1628" y="39"/>
                  </a:cubicBezTo>
                  <a:cubicBezTo>
                    <a:pt x="1587" y="39"/>
                    <a:pt x="1587" y="39"/>
                    <a:pt x="1587" y="39"/>
                  </a:cubicBezTo>
                  <a:cubicBezTo>
                    <a:pt x="1587" y="46"/>
                    <a:pt x="1587" y="46"/>
                    <a:pt x="1587" y="46"/>
                  </a:cubicBezTo>
                  <a:cubicBezTo>
                    <a:pt x="1599" y="48"/>
                    <a:pt x="1599" y="48"/>
                    <a:pt x="1599" y="48"/>
                  </a:cubicBezTo>
                  <a:cubicBezTo>
                    <a:pt x="1599" y="107"/>
                    <a:pt x="1599" y="107"/>
                    <a:pt x="1599" y="107"/>
                  </a:cubicBezTo>
                  <a:cubicBezTo>
                    <a:pt x="1587" y="109"/>
                    <a:pt x="1587" y="109"/>
                    <a:pt x="1587" y="109"/>
                  </a:cubicBezTo>
                  <a:cubicBezTo>
                    <a:pt x="1587" y="116"/>
                    <a:pt x="1587" y="116"/>
                    <a:pt x="1587" y="116"/>
                  </a:cubicBezTo>
                  <a:cubicBezTo>
                    <a:pt x="1628" y="116"/>
                    <a:pt x="1628" y="116"/>
                    <a:pt x="1628" y="116"/>
                  </a:cubicBezTo>
                  <a:lnTo>
                    <a:pt x="1628" y="109"/>
                  </a:lnTo>
                  <a:close/>
                  <a:moveTo>
                    <a:pt x="1526" y="109"/>
                  </a:moveTo>
                  <a:cubicBezTo>
                    <a:pt x="1515" y="107"/>
                    <a:pt x="1515" y="107"/>
                    <a:pt x="1515" y="107"/>
                  </a:cubicBezTo>
                  <a:cubicBezTo>
                    <a:pt x="1515" y="61"/>
                    <a:pt x="1515" y="61"/>
                    <a:pt x="1515" y="61"/>
                  </a:cubicBezTo>
                  <a:cubicBezTo>
                    <a:pt x="1553" y="116"/>
                    <a:pt x="1553" y="116"/>
                    <a:pt x="1553" y="116"/>
                  </a:cubicBezTo>
                  <a:cubicBezTo>
                    <a:pt x="1567" y="116"/>
                    <a:pt x="1567" y="116"/>
                    <a:pt x="1567" y="116"/>
                  </a:cubicBezTo>
                  <a:cubicBezTo>
                    <a:pt x="1567" y="48"/>
                    <a:pt x="1567" y="48"/>
                    <a:pt x="1567" y="48"/>
                  </a:cubicBezTo>
                  <a:cubicBezTo>
                    <a:pt x="1578" y="46"/>
                    <a:pt x="1578" y="46"/>
                    <a:pt x="1578" y="46"/>
                  </a:cubicBezTo>
                  <a:cubicBezTo>
                    <a:pt x="1578" y="39"/>
                    <a:pt x="1578" y="39"/>
                    <a:pt x="1578" y="39"/>
                  </a:cubicBezTo>
                  <a:cubicBezTo>
                    <a:pt x="1544" y="39"/>
                    <a:pt x="1544" y="39"/>
                    <a:pt x="1544" y="39"/>
                  </a:cubicBezTo>
                  <a:cubicBezTo>
                    <a:pt x="1544" y="46"/>
                    <a:pt x="1544" y="46"/>
                    <a:pt x="1544" y="46"/>
                  </a:cubicBezTo>
                  <a:cubicBezTo>
                    <a:pt x="1556" y="48"/>
                    <a:pt x="1556" y="48"/>
                    <a:pt x="1556" y="48"/>
                  </a:cubicBezTo>
                  <a:cubicBezTo>
                    <a:pt x="1556" y="91"/>
                    <a:pt x="1556" y="91"/>
                    <a:pt x="1556" y="91"/>
                  </a:cubicBezTo>
                  <a:cubicBezTo>
                    <a:pt x="1518" y="39"/>
                    <a:pt x="1518" y="39"/>
                    <a:pt x="1518" y="39"/>
                  </a:cubicBezTo>
                  <a:cubicBezTo>
                    <a:pt x="1492" y="39"/>
                    <a:pt x="1492" y="39"/>
                    <a:pt x="1492" y="39"/>
                  </a:cubicBezTo>
                  <a:cubicBezTo>
                    <a:pt x="1492" y="46"/>
                    <a:pt x="1492" y="46"/>
                    <a:pt x="1492" y="46"/>
                  </a:cubicBezTo>
                  <a:cubicBezTo>
                    <a:pt x="1503" y="48"/>
                    <a:pt x="1503" y="48"/>
                    <a:pt x="1503" y="48"/>
                  </a:cubicBezTo>
                  <a:cubicBezTo>
                    <a:pt x="1503" y="107"/>
                    <a:pt x="1503" y="107"/>
                    <a:pt x="1503" y="107"/>
                  </a:cubicBezTo>
                  <a:cubicBezTo>
                    <a:pt x="1492" y="109"/>
                    <a:pt x="1492" y="109"/>
                    <a:pt x="1492" y="109"/>
                  </a:cubicBezTo>
                  <a:cubicBezTo>
                    <a:pt x="1492" y="116"/>
                    <a:pt x="1492" y="116"/>
                    <a:pt x="1492" y="116"/>
                  </a:cubicBezTo>
                  <a:cubicBezTo>
                    <a:pt x="1526" y="116"/>
                    <a:pt x="1526" y="116"/>
                    <a:pt x="1526" y="116"/>
                  </a:cubicBezTo>
                  <a:lnTo>
                    <a:pt x="1526" y="109"/>
                  </a:lnTo>
                  <a:close/>
                  <a:moveTo>
                    <a:pt x="1400" y="76"/>
                  </a:moveTo>
                  <a:cubicBezTo>
                    <a:pt x="1400" y="86"/>
                    <a:pt x="1399" y="99"/>
                    <a:pt x="1407" y="107"/>
                  </a:cubicBezTo>
                  <a:cubicBezTo>
                    <a:pt x="1414" y="114"/>
                    <a:pt x="1424" y="117"/>
                    <a:pt x="1438" y="117"/>
                  </a:cubicBezTo>
                  <a:cubicBezTo>
                    <a:pt x="1451" y="117"/>
                    <a:pt x="1461" y="115"/>
                    <a:pt x="1466" y="109"/>
                  </a:cubicBezTo>
                  <a:cubicBezTo>
                    <a:pt x="1474" y="101"/>
                    <a:pt x="1475" y="94"/>
                    <a:pt x="1475" y="77"/>
                  </a:cubicBezTo>
                  <a:cubicBezTo>
                    <a:pt x="1475" y="27"/>
                    <a:pt x="1475" y="27"/>
                    <a:pt x="1475" y="27"/>
                  </a:cubicBezTo>
                  <a:cubicBezTo>
                    <a:pt x="1487" y="26"/>
                    <a:pt x="1487" y="26"/>
                    <a:pt x="1487" y="26"/>
                  </a:cubicBezTo>
                  <a:cubicBezTo>
                    <a:pt x="1487" y="18"/>
                    <a:pt x="1487" y="18"/>
                    <a:pt x="1487" y="18"/>
                  </a:cubicBezTo>
                  <a:cubicBezTo>
                    <a:pt x="1452" y="18"/>
                    <a:pt x="1452" y="18"/>
                    <a:pt x="1452" y="18"/>
                  </a:cubicBezTo>
                  <a:cubicBezTo>
                    <a:pt x="1452" y="26"/>
                    <a:pt x="1452" y="26"/>
                    <a:pt x="1452" y="26"/>
                  </a:cubicBezTo>
                  <a:cubicBezTo>
                    <a:pt x="1463" y="27"/>
                    <a:pt x="1463" y="27"/>
                    <a:pt x="1463" y="27"/>
                  </a:cubicBezTo>
                  <a:cubicBezTo>
                    <a:pt x="1463" y="84"/>
                    <a:pt x="1463" y="84"/>
                    <a:pt x="1463" y="84"/>
                  </a:cubicBezTo>
                  <a:cubicBezTo>
                    <a:pt x="1463" y="92"/>
                    <a:pt x="1461" y="97"/>
                    <a:pt x="1458" y="101"/>
                  </a:cubicBezTo>
                  <a:cubicBezTo>
                    <a:pt x="1454" y="105"/>
                    <a:pt x="1448" y="107"/>
                    <a:pt x="1441" y="107"/>
                  </a:cubicBezTo>
                  <a:cubicBezTo>
                    <a:pt x="1427" y="107"/>
                    <a:pt x="1418" y="100"/>
                    <a:pt x="1418" y="84"/>
                  </a:cubicBezTo>
                  <a:cubicBezTo>
                    <a:pt x="1418" y="27"/>
                    <a:pt x="1418" y="27"/>
                    <a:pt x="1418" y="27"/>
                  </a:cubicBezTo>
                  <a:cubicBezTo>
                    <a:pt x="1430" y="26"/>
                    <a:pt x="1430" y="26"/>
                    <a:pt x="1430" y="26"/>
                  </a:cubicBezTo>
                  <a:cubicBezTo>
                    <a:pt x="1430" y="18"/>
                    <a:pt x="1430" y="18"/>
                    <a:pt x="1430" y="18"/>
                  </a:cubicBezTo>
                  <a:cubicBezTo>
                    <a:pt x="1388" y="18"/>
                    <a:pt x="1388" y="18"/>
                    <a:pt x="1388" y="18"/>
                  </a:cubicBezTo>
                  <a:cubicBezTo>
                    <a:pt x="1388" y="26"/>
                    <a:pt x="1388" y="26"/>
                    <a:pt x="1388" y="26"/>
                  </a:cubicBezTo>
                  <a:cubicBezTo>
                    <a:pt x="1400" y="27"/>
                    <a:pt x="1400" y="27"/>
                    <a:pt x="1400" y="27"/>
                  </a:cubicBezTo>
                  <a:lnTo>
                    <a:pt x="1400" y="76"/>
                  </a:lnTo>
                  <a:close/>
                  <a:moveTo>
                    <a:pt x="1671" y="116"/>
                  </a:moveTo>
                  <a:cubicBezTo>
                    <a:pt x="1687" y="116"/>
                    <a:pt x="1687" y="116"/>
                    <a:pt x="1687" y="116"/>
                  </a:cubicBezTo>
                  <a:cubicBezTo>
                    <a:pt x="1713" y="48"/>
                    <a:pt x="1713" y="48"/>
                    <a:pt x="1713" y="48"/>
                  </a:cubicBezTo>
                  <a:cubicBezTo>
                    <a:pt x="1724" y="46"/>
                    <a:pt x="1724" y="46"/>
                    <a:pt x="1724" y="46"/>
                  </a:cubicBezTo>
                  <a:cubicBezTo>
                    <a:pt x="1724" y="39"/>
                    <a:pt x="1724" y="39"/>
                    <a:pt x="1724" y="39"/>
                  </a:cubicBezTo>
                  <a:cubicBezTo>
                    <a:pt x="1690" y="39"/>
                    <a:pt x="1690" y="39"/>
                    <a:pt x="1690" y="39"/>
                  </a:cubicBezTo>
                  <a:cubicBezTo>
                    <a:pt x="1690" y="46"/>
                    <a:pt x="1690" y="46"/>
                    <a:pt x="1690" y="46"/>
                  </a:cubicBezTo>
                  <a:cubicBezTo>
                    <a:pt x="1701" y="48"/>
                    <a:pt x="1701" y="48"/>
                    <a:pt x="1701" y="48"/>
                  </a:cubicBezTo>
                  <a:cubicBezTo>
                    <a:pt x="1682" y="100"/>
                    <a:pt x="1682" y="100"/>
                    <a:pt x="1682" y="100"/>
                  </a:cubicBezTo>
                  <a:cubicBezTo>
                    <a:pt x="1663" y="48"/>
                    <a:pt x="1663" y="48"/>
                    <a:pt x="1663" y="48"/>
                  </a:cubicBezTo>
                  <a:cubicBezTo>
                    <a:pt x="1674" y="46"/>
                    <a:pt x="1674" y="46"/>
                    <a:pt x="1674" y="46"/>
                  </a:cubicBezTo>
                  <a:cubicBezTo>
                    <a:pt x="1674" y="39"/>
                    <a:pt x="1674" y="39"/>
                    <a:pt x="1674" y="39"/>
                  </a:cubicBezTo>
                  <a:cubicBezTo>
                    <a:pt x="1634" y="39"/>
                    <a:pt x="1634" y="39"/>
                    <a:pt x="1634" y="39"/>
                  </a:cubicBezTo>
                  <a:cubicBezTo>
                    <a:pt x="1634" y="46"/>
                    <a:pt x="1634" y="46"/>
                    <a:pt x="1634" y="46"/>
                  </a:cubicBezTo>
                  <a:cubicBezTo>
                    <a:pt x="1645" y="48"/>
                    <a:pt x="1645" y="48"/>
                    <a:pt x="1645" y="48"/>
                  </a:cubicBezTo>
                  <a:lnTo>
                    <a:pt x="1671" y="116"/>
                  </a:lnTo>
                  <a:close/>
                  <a:moveTo>
                    <a:pt x="2003" y="109"/>
                  </a:moveTo>
                  <a:cubicBezTo>
                    <a:pt x="1992" y="107"/>
                    <a:pt x="1992" y="107"/>
                    <a:pt x="1992" y="107"/>
                  </a:cubicBezTo>
                  <a:cubicBezTo>
                    <a:pt x="1992" y="48"/>
                    <a:pt x="1992" y="48"/>
                    <a:pt x="1992" y="48"/>
                  </a:cubicBezTo>
                  <a:cubicBezTo>
                    <a:pt x="2003" y="46"/>
                    <a:pt x="2003" y="46"/>
                    <a:pt x="2003" y="46"/>
                  </a:cubicBezTo>
                  <a:cubicBezTo>
                    <a:pt x="2003" y="39"/>
                    <a:pt x="2003" y="39"/>
                    <a:pt x="2003" y="39"/>
                  </a:cubicBezTo>
                  <a:cubicBezTo>
                    <a:pt x="1963" y="39"/>
                    <a:pt x="1963" y="39"/>
                    <a:pt x="1963" y="39"/>
                  </a:cubicBezTo>
                  <a:cubicBezTo>
                    <a:pt x="1963" y="46"/>
                    <a:pt x="1963" y="46"/>
                    <a:pt x="1963" y="46"/>
                  </a:cubicBezTo>
                  <a:cubicBezTo>
                    <a:pt x="1974" y="48"/>
                    <a:pt x="1974" y="48"/>
                    <a:pt x="1974" y="48"/>
                  </a:cubicBezTo>
                  <a:cubicBezTo>
                    <a:pt x="1974" y="107"/>
                    <a:pt x="1974" y="107"/>
                    <a:pt x="1974" y="107"/>
                  </a:cubicBezTo>
                  <a:cubicBezTo>
                    <a:pt x="1963" y="109"/>
                    <a:pt x="1963" y="109"/>
                    <a:pt x="1963" y="109"/>
                  </a:cubicBezTo>
                  <a:cubicBezTo>
                    <a:pt x="1963" y="116"/>
                    <a:pt x="1963" y="116"/>
                    <a:pt x="1963" y="116"/>
                  </a:cubicBezTo>
                  <a:cubicBezTo>
                    <a:pt x="2003" y="116"/>
                    <a:pt x="2003" y="116"/>
                    <a:pt x="2003" y="116"/>
                  </a:cubicBezTo>
                  <a:lnTo>
                    <a:pt x="2003" y="109"/>
                  </a:lnTo>
                  <a:close/>
                  <a:moveTo>
                    <a:pt x="2021" y="49"/>
                  </a:moveTo>
                  <a:cubicBezTo>
                    <a:pt x="2037" y="49"/>
                    <a:pt x="2037" y="49"/>
                    <a:pt x="2037" y="49"/>
                  </a:cubicBezTo>
                  <a:cubicBezTo>
                    <a:pt x="2037" y="107"/>
                    <a:pt x="2037" y="107"/>
                    <a:pt x="2037" y="107"/>
                  </a:cubicBezTo>
                  <a:cubicBezTo>
                    <a:pt x="2026" y="109"/>
                    <a:pt x="2026" y="109"/>
                    <a:pt x="2026" y="109"/>
                  </a:cubicBezTo>
                  <a:cubicBezTo>
                    <a:pt x="2026" y="116"/>
                    <a:pt x="2026" y="116"/>
                    <a:pt x="2026" y="116"/>
                  </a:cubicBezTo>
                  <a:cubicBezTo>
                    <a:pt x="2066" y="116"/>
                    <a:pt x="2066" y="116"/>
                    <a:pt x="2066" y="116"/>
                  </a:cubicBezTo>
                  <a:cubicBezTo>
                    <a:pt x="2066" y="109"/>
                    <a:pt x="2066" y="109"/>
                    <a:pt x="2066" y="109"/>
                  </a:cubicBezTo>
                  <a:cubicBezTo>
                    <a:pt x="2055" y="107"/>
                    <a:pt x="2055" y="107"/>
                    <a:pt x="2055" y="107"/>
                  </a:cubicBezTo>
                  <a:cubicBezTo>
                    <a:pt x="2055" y="49"/>
                    <a:pt x="2055" y="49"/>
                    <a:pt x="2055" y="49"/>
                  </a:cubicBezTo>
                  <a:cubicBezTo>
                    <a:pt x="2072" y="49"/>
                    <a:pt x="2072" y="49"/>
                    <a:pt x="2072" y="49"/>
                  </a:cubicBezTo>
                  <a:cubicBezTo>
                    <a:pt x="2074" y="60"/>
                    <a:pt x="2074" y="60"/>
                    <a:pt x="2074" y="60"/>
                  </a:cubicBezTo>
                  <a:cubicBezTo>
                    <a:pt x="2081" y="60"/>
                    <a:pt x="2081" y="60"/>
                    <a:pt x="2081" y="60"/>
                  </a:cubicBezTo>
                  <a:cubicBezTo>
                    <a:pt x="2081" y="39"/>
                    <a:pt x="2081" y="39"/>
                    <a:pt x="2081" y="39"/>
                  </a:cubicBezTo>
                  <a:cubicBezTo>
                    <a:pt x="2011" y="39"/>
                    <a:pt x="2011" y="39"/>
                    <a:pt x="2011" y="39"/>
                  </a:cubicBezTo>
                  <a:cubicBezTo>
                    <a:pt x="2011" y="60"/>
                    <a:pt x="2011" y="60"/>
                    <a:pt x="2011" y="60"/>
                  </a:cubicBezTo>
                  <a:cubicBezTo>
                    <a:pt x="2019" y="60"/>
                    <a:pt x="2019" y="60"/>
                    <a:pt x="2019" y="60"/>
                  </a:cubicBezTo>
                  <a:lnTo>
                    <a:pt x="2021" y="49"/>
                  </a:lnTo>
                  <a:close/>
                  <a:moveTo>
                    <a:pt x="2122" y="82"/>
                  </a:moveTo>
                  <a:cubicBezTo>
                    <a:pt x="2122" y="107"/>
                    <a:pt x="2122" y="107"/>
                    <a:pt x="2122" y="107"/>
                  </a:cubicBezTo>
                  <a:cubicBezTo>
                    <a:pt x="2110" y="109"/>
                    <a:pt x="2110" y="109"/>
                    <a:pt x="2110" y="109"/>
                  </a:cubicBezTo>
                  <a:cubicBezTo>
                    <a:pt x="2110" y="116"/>
                    <a:pt x="2110" y="116"/>
                    <a:pt x="2110" y="116"/>
                  </a:cubicBezTo>
                  <a:cubicBezTo>
                    <a:pt x="2150" y="116"/>
                    <a:pt x="2150" y="116"/>
                    <a:pt x="2150" y="116"/>
                  </a:cubicBezTo>
                  <a:cubicBezTo>
                    <a:pt x="2150" y="109"/>
                    <a:pt x="2150" y="109"/>
                    <a:pt x="2150" y="109"/>
                  </a:cubicBezTo>
                  <a:cubicBezTo>
                    <a:pt x="2139" y="107"/>
                    <a:pt x="2139" y="107"/>
                    <a:pt x="2139" y="107"/>
                  </a:cubicBezTo>
                  <a:cubicBezTo>
                    <a:pt x="2139" y="82"/>
                    <a:pt x="2139" y="82"/>
                    <a:pt x="2139" y="82"/>
                  </a:cubicBezTo>
                  <a:cubicBezTo>
                    <a:pt x="2161" y="48"/>
                    <a:pt x="2161" y="48"/>
                    <a:pt x="2161" y="48"/>
                  </a:cubicBezTo>
                  <a:cubicBezTo>
                    <a:pt x="2172" y="46"/>
                    <a:pt x="2172" y="46"/>
                    <a:pt x="2172" y="46"/>
                  </a:cubicBezTo>
                  <a:cubicBezTo>
                    <a:pt x="2172" y="39"/>
                    <a:pt x="2172" y="39"/>
                    <a:pt x="2172" y="39"/>
                  </a:cubicBezTo>
                  <a:cubicBezTo>
                    <a:pt x="2138" y="39"/>
                    <a:pt x="2138" y="39"/>
                    <a:pt x="2138" y="39"/>
                  </a:cubicBezTo>
                  <a:cubicBezTo>
                    <a:pt x="2138" y="46"/>
                    <a:pt x="2138" y="46"/>
                    <a:pt x="2138" y="46"/>
                  </a:cubicBezTo>
                  <a:cubicBezTo>
                    <a:pt x="2149" y="48"/>
                    <a:pt x="2149" y="48"/>
                    <a:pt x="2149" y="48"/>
                  </a:cubicBezTo>
                  <a:cubicBezTo>
                    <a:pt x="2133" y="73"/>
                    <a:pt x="2133" y="73"/>
                    <a:pt x="2133" y="73"/>
                  </a:cubicBezTo>
                  <a:cubicBezTo>
                    <a:pt x="2118" y="48"/>
                    <a:pt x="2118" y="48"/>
                    <a:pt x="2118" y="48"/>
                  </a:cubicBezTo>
                  <a:cubicBezTo>
                    <a:pt x="2129" y="46"/>
                    <a:pt x="2129" y="46"/>
                    <a:pt x="2129" y="46"/>
                  </a:cubicBezTo>
                  <a:cubicBezTo>
                    <a:pt x="2129" y="39"/>
                    <a:pt x="2129" y="39"/>
                    <a:pt x="2129" y="39"/>
                  </a:cubicBezTo>
                  <a:cubicBezTo>
                    <a:pt x="2088" y="39"/>
                    <a:pt x="2088" y="39"/>
                    <a:pt x="2088" y="39"/>
                  </a:cubicBezTo>
                  <a:cubicBezTo>
                    <a:pt x="2088" y="46"/>
                    <a:pt x="2088" y="46"/>
                    <a:pt x="2088" y="46"/>
                  </a:cubicBezTo>
                  <a:cubicBezTo>
                    <a:pt x="2099" y="48"/>
                    <a:pt x="2099" y="48"/>
                    <a:pt x="2099" y="48"/>
                  </a:cubicBezTo>
                  <a:lnTo>
                    <a:pt x="2122" y="82"/>
                  </a:lnTo>
                  <a:close/>
                  <a:moveTo>
                    <a:pt x="1953" y="94"/>
                  </a:moveTo>
                  <a:cubicBezTo>
                    <a:pt x="1953" y="63"/>
                    <a:pt x="1913" y="75"/>
                    <a:pt x="1913" y="58"/>
                  </a:cubicBezTo>
                  <a:cubicBezTo>
                    <a:pt x="1913" y="50"/>
                    <a:pt x="1919" y="48"/>
                    <a:pt x="1926" y="48"/>
                  </a:cubicBezTo>
                  <a:cubicBezTo>
                    <a:pt x="1933" y="48"/>
                    <a:pt x="1939" y="49"/>
                    <a:pt x="1939" y="49"/>
                  </a:cubicBezTo>
                  <a:cubicBezTo>
                    <a:pt x="1941" y="61"/>
                    <a:pt x="1941" y="61"/>
                    <a:pt x="1941" y="61"/>
                  </a:cubicBezTo>
                  <a:cubicBezTo>
                    <a:pt x="1949" y="61"/>
                    <a:pt x="1949" y="61"/>
                    <a:pt x="1949" y="61"/>
                  </a:cubicBezTo>
                  <a:cubicBezTo>
                    <a:pt x="1949" y="42"/>
                    <a:pt x="1949" y="42"/>
                    <a:pt x="1949" y="42"/>
                  </a:cubicBezTo>
                  <a:cubicBezTo>
                    <a:pt x="1941" y="40"/>
                    <a:pt x="1933" y="38"/>
                    <a:pt x="1924" y="38"/>
                  </a:cubicBezTo>
                  <a:cubicBezTo>
                    <a:pt x="1905" y="38"/>
                    <a:pt x="1896" y="46"/>
                    <a:pt x="1896" y="60"/>
                  </a:cubicBezTo>
                  <a:cubicBezTo>
                    <a:pt x="1896" y="79"/>
                    <a:pt x="1914" y="81"/>
                    <a:pt x="1928" y="86"/>
                  </a:cubicBezTo>
                  <a:cubicBezTo>
                    <a:pt x="1933" y="87"/>
                    <a:pt x="1936" y="89"/>
                    <a:pt x="1936" y="95"/>
                  </a:cubicBezTo>
                  <a:cubicBezTo>
                    <a:pt x="1936" y="104"/>
                    <a:pt x="1929" y="107"/>
                    <a:pt x="1920" y="107"/>
                  </a:cubicBezTo>
                  <a:cubicBezTo>
                    <a:pt x="1911" y="107"/>
                    <a:pt x="1905" y="105"/>
                    <a:pt x="1905" y="105"/>
                  </a:cubicBezTo>
                  <a:cubicBezTo>
                    <a:pt x="1903" y="92"/>
                    <a:pt x="1903" y="92"/>
                    <a:pt x="1903" y="92"/>
                  </a:cubicBezTo>
                  <a:cubicBezTo>
                    <a:pt x="1896" y="92"/>
                    <a:pt x="1896" y="92"/>
                    <a:pt x="1896" y="92"/>
                  </a:cubicBezTo>
                  <a:cubicBezTo>
                    <a:pt x="1896" y="112"/>
                    <a:pt x="1896" y="112"/>
                    <a:pt x="1896" y="112"/>
                  </a:cubicBezTo>
                  <a:cubicBezTo>
                    <a:pt x="1896" y="112"/>
                    <a:pt x="1908" y="117"/>
                    <a:pt x="1922" y="117"/>
                  </a:cubicBezTo>
                  <a:cubicBezTo>
                    <a:pt x="1942" y="117"/>
                    <a:pt x="1953" y="109"/>
                    <a:pt x="1953" y="94"/>
                  </a:cubicBezTo>
                  <a:close/>
                  <a:moveTo>
                    <a:pt x="1847" y="109"/>
                  </a:moveTo>
                  <a:cubicBezTo>
                    <a:pt x="1836" y="107"/>
                    <a:pt x="1836" y="107"/>
                    <a:pt x="1836" y="107"/>
                  </a:cubicBezTo>
                  <a:cubicBezTo>
                    <a:pt x="1836" y="81"/>
                    <a:pt x="1836" y="81"/>
                    <a:pt x="1836" y="81"/>
                  </a:cubicBezTo>
                  <a:cubicBezTo>
                    <a:pt x="1838" y="81"/>
                    <a:pt x="1838" y="81"/>
                    <a:pt x="1838" y="81"/>
                  </a:cubicBezTo>
                  <a:cubicBezTo>
                    <a:pt x="1848" y="81"/>
                    <a:pt x="1851" y="86"/>
                    <a:pt x="1855" y="98"/>
                  </a:cubicBezTo>
                  <a:cubicBezTo>
                    <a:pt x="1863" y="116"/>
                    <a:pt x="1863" y="116"/>
                    <a:pt x="1863" y="116"/>
                  </a:cubicBezTo>
                  <a:cubicBezTo>
                    <a:pt x="1887" y="116"/>
                    <a:pt x="1887" y="116"/>
                    <a:pt x="1887" y="116"/>
                  </a:cubicBezTo>
                  <a:cubicBezTo>
                    <a:pt x="1887" y="109"/>
                    <a:pt x="1887" y="109"/>
                    <a:pt x="1887" y="109"/>
                  </a:cubicBezTo>
                  <a:cubicBezTo>
                    <a:pt x="1876" y="107"/>
                    <a:pt x="1876" y="107"/>
                    <a:pt x="1876" y="107"/>
                  </a:cubicBezTo>
                  <a:cubicBezTo>
                    <a:pt x="1873" y="99"/>
                    <a:pt x="1868" y="84"/>
                    <a:pt x="1861" y="79"/>
                  </a:cubicBezTo>
                  <a:cubicBezTo>
                    <a:pt x="1869" y="76"/>
                    <a:pt x="1875" y="68"/>
                    <a:pt x="1875" y="59"/>
                  </a:cubicBezTo>
                  <a:cubicBezTo>
                    <a:pt x="1875" y="54"/>
                    <a:pt x="1873" y="49"/>
                    <a:pt x="1869" y="45"/>
                  </a:cubicBezTo>
                  <a:cubicBezTo>
                    <a:pt x="1863" y="40"/>
                    <a:pt x="1854" y="39"/>
                    <a:pt x="1846" y="39"/>
                  </a:cubicBezTo>
                  <a:cubicBezTo>
                    <a:pt x="1807" y="39"/>
                    <a:pt x="1807" y="39"/>
                    <a:pt x="1807" y="39"/>
                  </a:cubicBezTo>
                  <a:cubicBezTo>
                    <a:pt x="1807" y="46"/>
                    <a:pt x="1807" y="46"/>
                    <a:pt x="1807" y="46"/>
                  </a:cubicBezTo>
                  <a:cubicBezTo>
                    <a:pt x="1819" y="48"/>
                    <a:pt x="1819" y="48"/>
                    <a:pt x="1819" y="48"/>
                  </a:cubicBezTo>
                  <a:cubicBezTo>
                    <a:pt x="1819" y="107"/>
                    <a:pt x="1819" y="107"/>
                    <a:pt x="1819" y="107"/>
                  </a:cubicBezTo>
                  <a:cubicBezTo>
                    <a:pt x="1807" y="109"/>
                    <a:pt x="1807" y="109"/>
                    <a:pt x="1807" y="109"/>
                  </a:cubicBezTo>
                  <a:cubicBezTo>
                    <a:pt x="1807" y="116"/>
                    <a:pt x="1807" y="116"/>
                    <a:pt x="1807" y="116"/>
                  </a:cubicBezTo>
                  <a:cubicBezTo>
                    <a:pt x="1847" y="116"/>
                    <a:pt x="1847" y="116"/>
                    <a:pt x="1847" y="116"/>
                  </a:cubicBezTo>
                  <a:lnTo>
                    <a:pt x="1847" y="109"/>
                  </a:lnTo>
                  <a:close/>
                  <a:moveTo>
                    <a:pt x="1836" y="48"/>
                  </a:moveTo>
                  <a:cubicBezTo>
                    <a:pt x="1841" y="48"/>
                    <a:pt x="1841" y="48"/>
                    <a:pt x="1841" y="48"/>
                  </a:cubicBezTo>
                  <a:cubicBezTo>
                    <a:pt x="1845" y="48"/>
                    <a:pt x="1852" y="48"/>
                    <a:pt x="1854" y="51"/>
                  </a:cubicBezTo>
                  <a:cubicBezTo>
                    <a:pt x="1857" y="53"/>
                    <a:pt x="1858" y="57"/>
                    <a:pt x="1858" y="60"/>
                  </a:cubicBezTo>
                  <a:cubicBezTo>
                    <a:pt x="1858" y="63"/>
                    <a:pt x="1857" y="66"/>
                    <a:pt x="1855" y="69"/>
                  </a:cubicBezTo>
                  <a:cubicBezTo>
                    <a:pt x="1851" y="73"/>
                    <a:pt x="1844" y="73"/>
                    <a:pt x="1839" y="73"/>
                  </a:cubicBezTo>
                  <a:cubicBezTo>
                    <a:pt x="1836" y="73"/>
                    <a:pt x="1836" y="73"/>
                    <a:pt x="1836" y="73"/>
                  </a:cubicBezTo>
                  <a:lnTo>
                    <a:pt x="1836" y="48"/>
                  </a:lnTo>
                  <a:close/>
                  <a:moveTo>
                    <a:pt x="1796" y="95"/>
                  </a:moveTo>
                  <a:cubicBezTo>
                    <a:pt x="1788" y="95"/>
                    <a:pt x="1788" y="95"/>
                    <a:pt x="1788" y="95"/>
                  </a:cubicBezTo>
                  <a:cubicBezTo>
                    <a:pt x="1787" y="106"/>
                    <a:pt x="1787" y="106"/>
                    <a:pt x="1787" y="106"/>
                  </a:cubicBezTo>
                  <a:cubicBezTo>
                    <a:pt x="1759" y="106"/>
                    <a:pt x="1759" y="106"/>
                    <a:pt x="1759" y="106"/>
                  </a:cubicBezTo>
                  <a:cubicBezTo>
                    <a:pt x="1759" y="80"/>
                    <a:pt x="1759" y="80"/>
                    <a:pt x="1759" y="80"/>
                  </a:cubicBezTo>
                  <a:cubicBezTo>
                    <a:pt x="1776" y="80"/>
                    <a:pt x="1776" y="80"/>
                    <a:pt x="1776" y="80"/>
                  </a:cubicBezTo>
                  <a:cubicBezTo>
                    <a:pt x="1778" y="90"/>
                    <a:pt x="1778" y="90"/>
                    <a:pt x="1778" y="90"/>
                  </a:cubicBezTo>
                  <a:cubicBezTo>
                    <a:pt x="1784" y="90"/>
                    <a:pt x="1784" y="90"/>
                    <a:pt x="1784" y="90"/>
                  </a:cubicBezTo>
                  <a:cubicBezTo>
                    <a:pt x="1784" y="61"/>
                    <a:pt x="1784" y="61"/>
                    <a:pt x="1784" y="61"/>
                  </a:cubicBezTo>
                  <a:cubicBezTo>
                    <a:pt x="1778" y="61"/>
                    <a:pt x="1778" y="61"/>
                    <a:pt x="1778" y="61"/>
                  </a:cubicBezTo>
                  <a:cubicBezTo>
                    <a:pt x="1776" y="71"/>
                    <a:pt x="1776" y="71"/>
                    <a:pt x="1776" y="71"/>
                  </a:cubicBezTo>
                  <a:cubicBezTo>
                    <a:pt x="1759" y="71"/>
                    <a:pt x="1759" y="71"/>
                    <a:pt x="1759" y="71"/>
                  </a:cubicBezTo>
                  <a:cubicBezTo>
                    <a:pt x="1759" y="49"/>
                    <a:pt x="1759" y="49"/>
                    <a:pt x="1759" y="49"/>
                  </a:cubicBezTo>
                  <a:cubicBezTo>
                    <a:pt x="1787" y="49"/>
                    <a:pt x="1787" y="49"/>
                    <a:pt x="1787" y="49"/>
                  </a:cubicBezTo>
                  <a:cubicBezTo>
                    <a:pt x="1788" y="59"/>
                    <a:pt x="1788" y="59"/>
                    <a:pt x="1788" y="59"/>
                  </a:cubicBezTo>
                  <a:cubicBezTo>
                    <a:pt x="1796" y="59"/>
                    <a:pt x="1796" y="59"/>
                    <a:pt x="1796" y="59"/>
                  </a:cubicBezTo>
                  <a:cubicBezTo>
                    <a:pt x="1796" y="39"/>
                    <a:pt x="1796" y="39"/>
                    <a:pt x="1796" y="39"/>
                  </a:cubicBezTo>
                  <a:cubicBezTo>
                    <a:pt x="1730" y="39"/>
                    <a:pt x="1730" y="39"/>
                    <a:pt x="1730" y="39"/>
                  </a:cubicBezTo>
                  <a:cubicBezTo>
                    <a:pt x="1730" y="46"/>
                    <a:pt x="1730" y="46"/>
                    <a:pt x="1730" y="46"/>
                  </a:cubicBezTo>
                  <a:cubicBezTo>
                    <a:pt x="1741" y="48"/>
                    <a:pt x="1741" y="48"/>
                    <a:pt x="1741" y="48"/>
                  </a:cubicBezTo>
                  <a:cubicBezTo>
                    <a:pt x="1741" y="107"/>
                    <a:pt x="1741" y="107"/>
                    <a:pt x="1741" y="107"/>
                  </a:cubicBezTo>
                  <a:cubicBezTo>
                    <a:pt x="1730" y="109"/>
                    <a:pt x="1730" y="109"/>
                    <a:pt x="1730" y="109"/>
                  </a:cubicBezTo>
                  <a:cubicBezTo>
                    <a:pt x="1730" y="116"/>
                    <a:pt x="1730" y="116"/>
                    <a:pt x="1730" y="116"/>
                  </a:cubicBezTo>
                  <a:cubicBezTo>
                    <a:pt x="1796" y="116"/>
                    <a:pt x="1796" y="116"/>
                    <a:pt x="1796" y="116"/>
                  </a:cubicBezTo>
                  <a:lnTo>
                    <a:pt x="1796" y="95"/>
                  </a:lnTo>
                  <a:close/>
                  <a:moveTo>
                    <a:pt x="1342" y="95"/>
                  </a:moveTo>
                  <a:cubicBezTo>
                    <a:pt x="1335" y="95"/>
                    <a:pt x="1335" y="95"/>
                    <a:pt x="1335" y="95"/>
                  </a:cubicBezTo>
                  <a:cubicBezTo>
                    <a:pt x="1333" y="106"/>
                    <a:pt x="1333" y="106"/>
                    <a:pt x="1333" y="106"/>
                  </a:cubicBezTo>
                  <a:cubicBezTo>
                    <a:pt x="1305" y="106"/>
                    <a:pt x="1305" y="106"/>
                    <a:pt x="1305" y="106"/>
                  </a:cubicBezTo>
                  <a:cubicBezTo>
                    <a:pt x="1305" y="80"/>
                    <a:pt x="1305" y="80"/>
                    <a:pt x="1305" y="80"/>
                  </a:cubicBezTo>
                  <a:cubicBezTo>
                    <a:pt x="1323" y="80"/>
                    <a:pt x="1323" y="80"/>
                    <a:pt x="1323" y="80"/>
                  </a:cubicBezTo>
                  <a:cubicBezTo>
                    <a:pt x="1325" y="90"/>
                    <a:pt x="1325" y="90"/>
                    <a:pt x="1325" y="90"/>
                  </a:cubicBezTo>
                  <a:cubicBezTo>
                    <a:pt x="1331" y="90"/>
                    <a:pt x="1331" y="90"/>
                    <a:pt x="1331" y="90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25" y="61"/>
                    <a:pt x="1325" y="61"/>
                    <a:pt x="1325" y="61"/>
                  </a:cubicBezTo>
                  <a:cubicBezTo>
                    <a:pt x="1323" y="71"/>
                    <a:pt x="1323" y="71"/>
                    <a:pt x="1323" y="71"/>
                  </a:cubicBezTo>
                  <a:cubicBezTo>
                    <a:pt x="1305" y="71"/>
                    <a:pt x="1305" y="71"/>
                    <a:pt x="1305" y="71"/>
                  </a:cubicBezTo>
                  <a:cubicBezTo>
                    <a:pt x="1305" y="49"/>
                    <a:pt x="1305" y="49"/>
                    <a:pt x="1305" y="49"/>
                  </a:cubicBezTo>
                  <a:cubicBezTo>
                    <a:pt x="1333" y="49"/>
                    <a:pt x="1333" y="49"/>
                    <a:pt x="1333" y="49"/>
                  </a:cubicBezTo>
                  <a:cubicBezTo>
                    <a:pt x="1335" y="59"/>
                    <a:pt x="1335" y="59"/>
                    <a:pt x="1335" y="59"/>
                  </a:cubicBezTo>
                  <a:cubicBezTo>
                    <a:pt x="1342" y="59"/>
                    <a:pt x="1342" y="59"/>
                    <a:pt x="1342" y="59"/>
                  </a:cubicBezTo>
                  <a:cubicBezTo>
                    <a:pt x="1342" y="39"/>
                    <a:pt x="1342" y="39"/>
                    <a:pt x="1342" y="39"/>
                  </a:cubicBezTo>
                  <a:cubicBezTo>
                    <a:pt x="1277" y="39"/>
                    <a:pt x="1277" y="39"/>
                    <a:pt x="1277" y="39"/>
                  </a:cubicBezTo>
                  <a:cubicBezTo>
                    <a:pt x="1277" y="46"/>
                    <a:pt x="1277" y="46"/>
                    <a:pt x="1277" y="46"/>
                  </a:cubicBezTo>
                  <a:cubicBezTo>
                    <a:pt x="1288" y="48"/>
                    <a:pt x="1288" y="48"/>
                    <a:pt x="1288" y="48"/>
                  </a:cubicBezTo>
                  <a:cubicBezTo>
                    <a:pt x="1288" y="107"/>
                    <a:pt x="1288" y="107"/>
                    <a:pt x="1288" y="107"/>
                  </a:cubicBezTo>
                  <a:cubicBezTo>
                    <a:pt x="1277" y="109"/>
                    <a:pt x="1277" y="109"/>
                    <a:pt x="1277" y="109"/>
                  </a:cubicBezTo>
                  <a:cubicBezTo>
                    <a:pt x="1277" y="116"/>
                    <a:pt x="1277" y="116"/>
                    <a:pt x="1277" y="116"/>
                  </a:cubicBezTo>
                  <a:cubicBezTo>
                    <a:pt x="1342" y="116"/>
                    <a:pt x="1342" y="116"/>
                    <a:pt x="1342" y="116"/>
                  </a:cubicBezTo>
                  <a:lnTo>
                    <a:pt x="1342" y="95"/>
                  </a:lnTo>
                  <a:close/>
                  <a:moveTo>
                    <a:pt x="566" y="95"/>
                  </a:moveTo>
                  <a:cubicBezTo>
                    <a:pt x="559" y="95"/>
                    <a:pt x="559" y="95"/>
                    <a:pt x="559" y="95"/>
                  </a:cubicBezTo>
                  <a:cubicBezTo>
                    <a:pt x="557" y="106"/>
                    <a:pt x="557" y="106"/>
                    <a:pt x="557" y="106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29" y="80"/>
                    <a:pt x="529" y="80"/>
                    <a:pt x="529" y="80"/>
                  </a:cubicBezTo>
                  <a:cubicBezTo>
                    <a:pt x="546" y="80"/>
                    <a:pt x="546" y="80"/>
                    <a:pt x="546" y="80"/>
                  </a:cubicBezTo>
                  <a:cubicBezTo>
                    <a:pt x="548" y="90"/>
                    <a:pt x="548" y="90"/>
                    <a:pt x="548" y="90"/>
                  </a:cubicBezTo>
                  <a:cubicBezTo>
                    <a:pt x="555" y="90"/>
                    <a:pt x="555" y="90"/>
                    <a:pt x="555" y="90"/>
                  </a:cubicBezTo>
                  <a:cubicBezTo>
                    <a:pt x="555" y="61"/>
                    <a:pt x="555" y="61"/>
                    <a:pt x="555" y="61"/>
                  </a:cubicBezTo>
                  <a:cubicBezTo>
                    <a:pt x="548" y="61"/>
                    <a:pt x="548" y="61"/>
                    <a:pt x="548" y="61"/>
                  </a:cubicBezTo>
                  <a:cubicBezTo>
                    <a:pt x="546" y="71"/>
                    <a:pt x="546" y="71"/>
                    <a:pt x="546" y="71"/>
                  </a:cubicBezTo>
                  <a:cubicBezTo>
                    <a:pt x="529" y="71"/>
                    <a:pt x="529" y="71"/>
                    <a:pt x="529" y="71"/>
                  </a:cubicBezTo>
                  <a:cubicBezTo>
                    <a:pt x="529" y="49"/>
                    <a:pt x="529" y="49"/>
                    <a:pt x="529" y="49"/>
                  </a:cubicBezTo>
                  <a:cubicBezTo>
                    <a:pt x="557" y="49"/>
                    <a:pt x="557" y="49"/>
                    <a:pt x="557" y="49"/>
                  </a:cubicBezTo>
                  <a:cubicBezTo>
                    <a:pt x="559" y="59"/>
                    <a:pt x="559" y="59"/>
                    <a:pt x="559" y="59"/>
                  </a:cubicBezTo>
                  <a:cubicBezTo>
                    <a:pt x="566" y="59"/>
                    <a:pt x="566" y="59"/>
                    <a:pt x="566" y="59"/>
                  </a:cubicBezTo>
                  <a:cubicBezTo>
                    <a:pt x="566" y="39"/>
                    <a:pt x="566" y="39"/>
                    <a:pt x="566" y="39"/>
                  </a:cubicBezTo>
                  <a:cubicBezTo>
                    <a:pt x="500" y="39"/>
                    <a:pt x="500" y="39"/>
                    <a:pt x="500" y="39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11" y="48"/>
                    <a:pt x="511" y="48"/>
                    <a:pt x="511" y="48"/>
                  </a:cubicBezTo>
                  <a:cubicBezTo>
                    <a:pt x="511" y="107"/>
                    <a:pt x="511" y="107"/>
                    <a:pt x="511" y="107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0" y="116"/>
                    <a:pt x="500" y="116"/>
                    <a:pt x="500" y="116"/>
                  </a:cubicBezTo>
                  <a:cubicBezTo>
                    <a:pt x="566" y="116"/>
                    <a:pt x="566" y="116"/>
                    <a:pt x="566" y="116"/>
                  </a:cubicBezTo>
                  <a:lnTo>
                    <a:pt x="566" y="95"/>
                  </a:lnTo>
                  <a:close/>
                  <a:moveTo>
                    <a:pt x="659" y="117"/>
                  </a:moveTo>
                  <a:cubicBezTo>
                    <a:pt x="689" y="117"/>
                    <a:pt x="702" y="100"/>
                    <a:pt x="702" y="67"/>
                  </a:cubicBezTo>
                  <a:cubicBezTo>
                    <a:pt x="702" y="34"/>
                    <a:pt x="689" y="16"/>
                    <a:pt x="659" y="16"/>
                  </a:cubicBezTo>
                  <a:cubicBezTo>
                    <a:pt x="629" y="16"/>
                    <a:pt x="615" y="34"/>
                    <a:pt x="615" y="67"/>
                  </a:cubicBezTo>
                  <a:cubicBezTo>
                    <a:pt x="615" y="99"/>
                    <a:pt x="628" y="117"/>
                    <a:pt x="659" y="117"/>
                  </a:cubicBezTo>
                  <a:close/>
                  <a:moveTo>
                    <a:pt x="659" y="27"/>
                  </a:moveTo>
                  <a:cubicBezTo>
                    <a:pt x="675" y="27"/>
                    <a:pt x="683" y="40"/>
                    <a:pt x="683" y="67"/>
                  </a:cubicBezTo>
                  <a:cubicBezTo>
                    <a:pt x="683" y="94"/>
                    <a:pt x="675" y="107"/>
                    <a:pt x="659" y="107"/>
                  </a:cubicBezTo>
                  <a:cubicBezTo>
                    <a:pt x="642" y="107"/>
                    <a:pt x="634" y="94"/>
                    <a:pt x="634" y="67"/>
                  </a:cubicBezTo>
                  <a:cubicBezTo>
                    <a:pt x="634" y="40"/>
                    <a:pt x="643" y="27"/>
                    <a:pt x="659" y="27"/>
                  </a:cubicBezTo>
                  <a:close/>
                  <a:moveTo>
                    <a:pt x="327" y="28"/>
                  </a:moveTo>
                  <a:cubicBezTo>
                    <a:pt x="349" y="28"/>
                    <a:pt x="349" y="28"/>
                    <a:pt x="349" y="28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37" y="108"/>
                    <a:pt x="337" y="108"/>
                    <a:pt x="337" y="108"/>
                  </a:cubicBezTo>
                  <a:cubicBezTo>
                    <a:pt x="337" y="116"/>
                    <a:pt x="337" y="116"/>
                    <a:pt x="337" y="116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9" y="108"/>
                    <a:pt x="379" y="108"/>
                    <a:pt x="379" y="108"/>
                  </a:cubicBezTo>
                  <a:cubicBezTo>
                    <a:pt x="367" y="106"/>
                    <a:pt x="367" y="106"/>
                    <a:pt x="367" y="106"/>
                  </a:cubicBezTo>
                  <a:cubicBezTo>
                    <a:pt x="367" y="28"/>
                    <a:pt x="367" y="28"/>
                    <a:pt x="367" y="28"/>
                  </a:cubicBezTo>
                  <a:cubicBezTo>
                    <a:pt x="390" y="28"/>
                    <a:pt x="390" y="28"/>
                    <a:pt x="390" y="28"/>
                  </a:cubicBezTo>
                  <a:cubicBezTo>
                    <a:pt x="391" y="40"/>
                    <a:pt x="391" y="40"/>
                    <a:pt x="391" y="40"/>
                  </a:cubicBezTo>
                  <a:cubicBezTo>
                    <a:pt x="399" y="40"/>
                    <a:pt x="399" y="40"/>
                    <a:pt x="399" y="40"/>
                  </a:cubicBezTo>
                  <a:cubicBezTo>
                    <a:pt x="399" y="18"/>
                    <a:pt x="399" y="18"/>
                    <a:pt x="399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40"/>
                    <a:pt x="317" y="40"/>
                    <a:pt x="317" y="40"/>
                  </a:cubicBezTo>
                  <a:cubicBezTo>
                    <a:pt x="325" y="40"/>
                    <a:pt x="325" y="40"/>
                    <a:pt x="325" y="40"/>
                  </a:cubicBezTo>
                  <a:lnTo>
                    <a:pt x="327" y="28"/>
                  </a:lnTo>
                  <a:close/>
                  <a:moveTo>
                    <a:pt x="750" y="109"/>
                  </a:moveTo>
                  <a:cubicBezTo>
                    <a:pt x="739" y="107"/>
                    <a:pt x="739" y="107"/>
                    <a:pt x="739" y="107"/>
                  </a:cubicBezTo>
                  <a:cubicBezTo>
                    <a:pt x="739" y="80"/>
                    <a:pt x="739" y="80"/>
                    <a:pt x="739" y="80"/>
                  </a:cubicBezTo>
                  <a:cubicBezTo>
                    <a:pt x="768" y="80"/>
                    <a:pt x="768" y="80"/>
                    <a:pt x="768" y="80"/>
                  </a:cubicBezTo>
                  <a:cubicBezTo>
                    <a:pt x="768" y="107"/>
                    <a:pt x="768" y="107"/>
                    <a:pt x="768" y="107"/>
                  </a:cubicBezTo>
                  <a:cubicBezTo>
                    <a:pt x="757" y="109"/>
                    <a:pt x="757" y="109"/>
                    <a:pt x="757" y="109"/>
                  </a:cubicBezTo>
                  <a:cubicBezTo>
                    <a:pt x="757" y="116"/>
                    <a:pt x="757" y="116"/>
                    <a:pt x="757" y="116"/>
                  </a:cubicBezTo>
                  <a:cubicBezTo>
                    <a:pt x="797" y="116"/>
                    <a:pt x="797" y="116"/>
                    <a:pt x="797" y="116"/>
                  </a:cubicBezTo>
                  <a:cubicBezTo>
                    <a:pt x="797" y="109"/>
                    <a:pt x="797" y="109"/>
                    <a:pt x="797" y="109"/>
                  </a:cubicBezTo>
                  <a:cubicBezTo>
                    <a:pt x="786" y="107"/>
                    <a:pt x="786" y="107"/>
                    <a:pt x="786" y="107"/>
                  </a:cubicBezTo>
                  <a:cubicBezTo>
                    <a:pt x="786" y="48"/>
                    <a:pt x="786" y="48"/>
                    <a:pt x="786" y="48"/>
                  </a:cubicBezTo>
                  <a:cubicBezTo>
                    <a:pt x="797" y="46"/>
                    <a:pt x="797" y="46"/>
                    <a:pt x="797" y="46"/>
                  </a:cubicBezTo>
                  <a:cubicBezTo>
                    <a:pt x="797" y="39"/>
                    <a:pt x="797" y="39"/>
                    <a:pt x="797" y="39"/>
                  </a:cubicBezTo>
                  <a:cubicBezTo>
                    <a:pt x="757" y="39"/>
                    <a:pt x="757" y="39"/>
                    <a:pt x="757" y="39"/>
                  </a:cubicBezTo>
                  <a:cubicBezTo>
                    <a:pt x="757" y="46"/>
                    <a:pt x="757" y="46"/>
                    <a:pt x="757" y="46"/>
                  </a:cubicBezTo>
                  <a:cubicBezTo>
                    <a:pt x="768" y="48"/>
                    <a:pt x="768" y="48"/>
                    <a:pt x="768" y="48"/>
                  </a:cubicBezTo>
                  <a:cubicBezTo>
                    <a:pt x="768" y="71"/>
                    <a:pt x="768" y="71"/>
                    <a:pt x="768" y="71"/>
                  </a:cubicBezTo>
                  <a:cubicBezTo>
                    <a:pt x="739" y="71"/>
                    <a:pt x="739" y="71"/>
                    <a:pt x="739" y="71"/>
                  </a:cubicBezTo>
                  <a:cubicBezTo>
                    <a:pt x="739" y="48"/>
                    <a:pt x="739" y="48"/>
                    <a:pt x="739" y="48"/>
                  </a:cubicBezTo>
                  <a:cubicBezTo>
                    <a:pt x="750" y="46"/>
                    <a:pt x="750" y="46"/>
                    <a:pt x="750" y="46"/>
                  </a:cubicBezTo>
                  <a:cubicBezTo>
                    <a:pt x="750" y="39"/>
                    <a:pt x="750" y="39"/>
                    <a:pt x="750" y="39"/>
                  </a:cubicBezTo>
                  <a:cubicBezTo>
                    <a:pt x="710" y="39"/>
                    <a:pt x="710" y="39"/>
                    <a:pt x="710" y="39"/>
                  </a:cubicBezTo>
                  <a:cubicBezTo>
                    <a:pt x="710" y="46"/>
                    <a:pt x="710" y="46"/>
                    <a:pt x="710" y="46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107"/>
                    <a:pt x="722" y="107"/>
                    <a:pt x="722" y="107"/>
                  </a:cubicBezTo>
                  <a:cubicBezTo>
                    <a:pt x="710" y="109"/>
                    <a:pt x="710" y="109"/>
                    <a:pt x="710" y="109"/>
                  </a:cubicBezTo>
                  <a:cubicBezTo>
                    <a:pt x="710" y="116"/>
                    <a:pt x="710" y="116"/>
                    <a:pt x="710" y="116"/>
                  </a:cubicBezTo>
                  <a:cubicBezTo>
                    <a:pt x="750" y="116"/>
                    <a:pt x="750" y="116"/>
                    <a:pt x="750" y="116"/>
                  </a:cubicBezTo>
                  <a:lnTo>
                    <a:pt x="750" y="109"/>
                  </a:lnTo>
                  <a:close/>
                  <a:moveTo>
                    <a:pt x="445" y="109"/>
                  </a:moveTo>
                  <a:cubicBezTo>
                    <a:pt x="434" y="107"/>
                    <a:pt x="434" y="107"/>
                    <a:pt x="434" y="107"/>
                  </a:cubicBezTo>
                  <a:cubicBezTo>
                    <a:pt x="434" y="80"/>
                    <a:pt x="434" y="80"/>
                    <a:pt x="434" y="80"/>
                  </a:cubicBezTo>
                  <a:cubicBezTo>
                    <a:pt x="463" y="80"/>
                    <a:pt x="463" y="80"/>
                    <a:pt x="463" y="80"/>
                  </a:cubicBezTo>
                  <a:cubicBezTo>
                    <a:pt x="463" y="107"/>
                    <a:pt x="463" y="107"/>
                    <a:pt x="463" y="107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92" y="116"/>
                    <a:pt x="492" y="116"/>
                    <a:pt x="492" y="116"/>
                  </a:cubicBezTo>
                  <a:cubicBezTo>
                    <a:pt x="492" y="109"/>
                    <a:pt x="492" y="109"/>
                    <a:pt x="492" y="109"/>
                  </a:cubicBezTo>
                  <a:cubicBezTo>
                    <a:pt x="480" y="107"/>
                    <a:pt x="480" y="107"/>
                    <a:pt x="480" y="107"/>
                  </a:cubicBezTo>
                  <a:cubicBezTo>
                    <a:pt x="480" y="48"/>
                    <a:pt x="480" y="48"/>
                    <a:pt x="480" y="48"/>
                  </a:cubicBezTo>
                  <a:cubicBezTo>
                    <a:pt x="492" y="46"/>
                    <a:pt x="492" y="46"/>
                    <a:pt x="492" y="46"/>
                  </a:cubicBezTo>
                  <a:cubicBezTo>
                    <a:pt x="492" y="39"/>
                    <a:pt x="492" y="39"/>
                    <a:pt x="492" y="39"/>
                  </a:cubicBezTo>
                  <a:cubicBezTo>
                    <a:pt x="452" y="39"/>
                    <a:pt x="452" y="39"/>
                    <a:pt x="452" y="39"/>
                  </a:cubicBezTo>
                  <a:cubicBezTo>
                    <a:pt x="452" y="46"/>
                    <a:pt x="452" y="46"/>
                    <a:pt x="452" y="46"/>
                  </a:cubicBezTo>
                  <a:cubicBezTo>
                    <a:pt x="463" y="48"/>
                    <a:pt x="463" y="48"/>
                    <a:pt x="463" y="48"/>
                  </a:cubicBezTo>
                  <a:cubicBezTo>
                    <a:pt x="463" y="71"/>
                    <a:pt x="463" y="71"/>
                    <a:pt x="463" y="71"/>
                  </a:cubicBezTo>
                  <a:cubicBezTo>
                    <a:pt x="434" y="71"/>
                    <a:pt x="434" y="71"/>
                    <a:pt x="434" y="71"/>
                  </a:cubicBezTo>
                  <a:cubicBezTo>
                    <a:pt x="434" y="48"/>
                    <a:pt x="434" y="48"/>
                    <a:pt x="434" y="48"/>
                  </a:cubicBezTo>
                  <a:cubicBezTo>
                    <a:pt x="445" y="46"/>
                    <a:pt x="445" y="46"/>
                    <a:pt x="445" y="46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405" y="39"/>
                    <a:pt x="405" y="39"/>
                    <a:pt x="405" y="39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107"/>
                    <a:pt x="416" y="107"/>
                    <a:pt x="416" y="107"/>
                  </a:cubicBezTo>
                  <a:cubicBezTo>
                    <a:pt x="405" y="109"/>
                    <a:pt x="405" y="109"/>
                    <a:pt x="405" y="109"/>
                  </a:cubicBezTo>
                  <a:cubicBezTo>
                    <a:pt x="405" y="116"/>
                    <a:pt x="405" y="116"/>
                    <a:pt x="405" y="116"/>
                  </a:cubicBezTo>
                  <a:cubicBezTo>
                    <a:pt x="445" y="116"/>
                    <a:pt x="445" y="116"/>
                    <a:pt x="445" y="116"/>
                  </a:cubicBezTo>
                  <a:lnTo>
                    <a:pt x="445" y="109"/>
                  </a:lnTo>
                  <a:close/>
                  <a:moveTo>
                    <a:pt x="1209" y="49"/>
                  </a:moveTo>
                  <a:cubicBezTo>
                    <a:pt x="1226" y="49"/>
                    <a:pt x="1226" y="49"/>
                    <a:pt x="1226" y="49"/>
                  </a:cubicBezTo>
                  <a:cubicBezTo>
                    <a:pt x="1226" y="107"/>
                    <a:pt x="1226" y="107"/>
                    <a:pt x="1226" y="107"/>
                  </a:cubicBezTo>
                  <a:cubicBezTo>
                    <a:pt x="1215" y="109"/>
                    <a:pt x="1215" y="109"/>
                    <a:pt x="1215" y="109"/>
                  </a:cubicBezTo>
                  <a:cubicBezTo>
                    <a:pt x="1215" y="116"/>
                    <a:pt x="1215" y="116"/>
                    <a:pt x="1215" y="116"/>
                  </a:cubicBezTo>
                  <a:cubicBezTo>
                    <a:pt x="1255" y="116"/>
                    <a:pt x="1255" y="116"/>
                    <a:pt x="1255" y="116"/>
                  </a:cubicBezTo>
                  <a:cubicBezTo>
                    <a:pt x="1255" y="109"/>
                    <a:pt x="1255" y="109"/>
                    <a:pt x="1255" y="109"/>
                  </a:cubicBezTo>
                  <a:cubicBezTo>
                    <a:pt x="1244" y="107"/>
                    <a:pt x="1244" y="107"/>
                    <a:pt x="1244" y="107"/>
                  </a:cubicBezTo>
                  <a:cubicBezTo>
                    <a:pt x="1244" y="49"/>
                    <a:pt x="1244" y="49"/>
                    <a:pt x="1244" y="49"/>
                  </a:cubicBezTo>
                  <a:cubicBezTo>
                    <a:pt x="1261" y="49"/>
                    <a:pt x="1261" y="49"/>
                    <a:pt x="1261" y="49"/>
                  </a:cubicBezTo>
                  <a:cubicBezTo>
                    <a:pt x="1262" y="60"/>
                    <a:pt x="1262" y="60"/>
                    <a:pt x="1262" y="60"/>
                  </a:cubicBezTo>
                  <a:cubicBezTo>
                    <a:pt x="1270" y="60"/>
                    <a:pt x="1270" y="60"/>
                    <a:pt x="1270" y="60"/>
                  </a:cubicBezTo>
                  <a:cubicBezTo>
                    <a:pt x="1270" y="39"/>
                    <a:pt x="1270" y="39"/>
                    <a:pt x="1270" y="39"/>
                  </a:cubicBezTo>
                  <a:cubicBezTo>
                    <a:pt x="1200" y="39"/>
                    <a:pt x="1200" y="39"/>
                    <a:pt x="1200" y="39"/>
                  </a:cubicBezTo>
                  <a:cubicBezTo>
                    <a:pt x="1200" y="60"/>
                    <a:pt x="1200" y="60"/>
                    <a:pt x="1200" y="60"/>
                  </a:cubicBezTo>
                  <a:cubicBezTo>
                    <a:pt x="1208" y="60"/>
                    <a:pt x="1208" y="60"/>
                    <a:pt x="1208" y="60"/>
                  </a:cubicBezTo>
                  <a:lnTo>
                    <a:pt x="1209" y="49"/>
                  </a:lnTo>
                  <a:close/>
                  <a:moveTo>
                    <a:pt x="1058" y="49"/>
                  </a:moveTo>
                  <a:cubicBezTo>
                    <a:pt x="1075" y="49"/>
                    <a:pt x="1075" y="49"/>
                    <a:pt x="1075" y="49"/>
                  </a:cubicBezTo>
                  <a:cubicBezTo>
                    <a:pt x="1075" y="107"/>
                    <a:pt x="1075" y="107"/>
                    <a:pt x="1075" y="107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64" y="116"/>
                    <a:pt x="1064" y="116"/>
                    <a:pt x="1064" y="116"/>
                  </a:cubicBezTo>
                  <a:cubicBezTo>
                    <a:pt x="1104" y="116"/>
                    <a:pt x="1104" y="116"/>
                    <a:pt x="1104" y="116"/>
                  </a:cubicBezTo>
                  <a:cubicBezTo>
                    <a:pt x="1104" y="109"/>
                    <a:pt x="1104" y="109"/>
                    <a:pt x="1104" y="109"/>
                  </a:cubicBezTo>
                  <a:cubicBezTo>
                    <a:pt x="1093" y="107"/>
                    <a:pt x="1093" y="107"/>
                    <a:pt x="1093" y="107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110" y="49"/>
                    <a:pt x="1110" y="49"/>
                    <a:pt x="1110" y="49"/>
                  </a:cubicBezTo>
                  <a:cubicBezTo>
                    <a:pt x="1111" y="60"/>
                    <a:pt x="1111" y="60"/>
                    <a:pt x="1111" y="60"/>
                  </a:cubicBezTo>
                  <a:cubicBezTo>
                    <a:pt x="1119" y="60"/>
                    <a:pt x="1119" y="60"/>
                    <a:pt x="1119" y="60"/>
                  </a:cubicBezTo>
                  <a:cubicBezTo>
                    <a:pt x="1119" y="39"/>
                    <a:pt x="1119" y="39"/>
                    <a:pt x="1119" y="39"/>
                  </a:cubicBezTo>
                  <a:cubicBezTo>
                    <a:pt x="1049" y="39"/>
                    <a:pt x="1049" y="39"/>
                    <a:pt x="1049" y="39"/>
                  </a:cubicBezTo>
                  <a:cubicBezTo>
                    <a:pt x="1049" y="60"/>
                    <a:pt x="1049" y="60"/>
                    <a:pt x="1049" y="60"/>
                  </a:cubicBezTo>
                  <a:cubicBezTo>
                    <a:pt x="1057" y="60"/>
                    <a:pt x="1057" y="60"/>
                    <a:pt x="1057" y="60"/>
                  </a:cubicBezTo>
                  <a:lnTo>
                    <a:pt x="1058" y="49"/>
                  </a:lnTo>
                  <a:close/>
                  <a:moveTo>
                    <a:pt x="1114" y="116"/>
                  </a:moveTo>
                  <a:cubicBezTo>
                    <a:pt x="1147" y="116"/>
                    <a:pt x="1147" y="116"/>
                    <a:pt x="1147" y="116"/>
                  </a:cubicBezTo>
                  <a:cubicBezTo>
                    <a:pt x="1147" y="109"/>
                    <a:pt x="1147" y="109"/>
                    <a:pt x="1147" y="109"/>
                  </a:cubicBezTo>
                  <a:cubicBezTo>
                    <a:pt x="1136" y="107"/>
                    <a:pt x="1136" y="107"/>
                    <a:pt x="1136" y="107"/>
                  </a:cubicBezTo>
                  <a:cubicBezTo>
                    <a:pt x="1142" y="93"/>
                    <a:pt x="1142" y="93"/>
                    <a:pt x="1142" y="93"/>
                  </a:cubicBezTo>
                  <a:cubicBezTo>
                    <a:pt x="1171" y="93"/>
                    <a:pt x="1171" y="93"/>
                    <a:pt x="1171" y="93"/>
                  </a:cubicBezTo>
                  <a:cubicBezTo>
                    <a:pt x="1176" y="107"/>
                    <a:pt x="1176" y="107"/>
                    <a:pt x="1176" y="107"/>
                  </a:cubicBezTo>
                  <a:cubicBezTo>
                    <a:pt x="1165" y="109"/>
                    <a:pt x="1165" y="109"/>
                    <a:pt x="1165" y="109"/>
                  </a:cubicBezTo>
                  <a:cubicBezTo>
                    <a:pt x="1165" y="116"/>
                    <a:pt x="1165" y="116"/>
                    <a:pt x="1165" y="116"/>
                  </a:cubicBezTo>
                  <a:cubicBezTo>
                    <a:pt x="1205" y="116"/>
                    <a:pt x="1205" y="116"/>
                    <a:pt x="1205" y="116"/>
                  </a:cubicBezTo>
                  <a:cubicBezTo>
                    <a:pt x="1205" y="109"/>
                    <a:pt x="1205" y="109"/>
                    <a:pt x="1205" y="109"/>
                  </a:cubicBezTo>
                  <a:cubicBezTo>
                    <a:pt x="1194" y="107"/>
                    <a:pt x="1194" y="107"/>
                    <a:pt x="1194" y="107"/>
                  </a:cubicBezTo>
                  <a:cubicBezTo>
                    <a:pt x="1168" y="39"/>
                    <a:pt x="1168" y="39"/>
                    <a:pt x="1168" y="39"/>
                  </a:cubicBezTo>
                  <a:cubicBezTo>
                    <a:pt x="1151" y="39"/>
                    <a:pt x="1151" y="39"/>
                    <a:pt x="1151" y="39"/>
                  </a:cubicBezTo>
                  <a:cubicBezTo>
                    <a:pt x="1125" y="107"/>
                    <a:pt x="1125" y="107"/>
                    <a:pt x="1125" y="107"/>
                  </a:cubicBezTo>
                  <a:cubicBezTo>
                    <a:pt x="1114" y="109"/>
                    <a:pt x="1114" y="109"/>
                    <a:pt x="1114" y="109"/>
                  </a:cubicBezTo>
                  <a:lnTo>
                    <a:pt x="1114" y="116"/>
                  </a:lnTo>
                  <a:close/>
                  <a:moveTo>
                    <a:pt x="1156" y="54"/>
                  </a:moveTo>
                  <a:cubicBezTo>
                    <a:pt x="1167" y="84"/>
                    <a:pt x="1167" y="84"/>
                    <a:pt x="1167" y="84"/>
                  </a:cubicBezTo>
                  <a:cubicBezTo>
                    <a:pt x="1145" y="84"/>
                    <a:pt x="1145" y="84"/>
                    <a:pt x="1145" y="84"/>
                  </a:cubicBezTo>
                  <a:lnTo>
                    <a:pt x="1156" y="54"/>
                  </a:lnTo>
                  <a:close/>
                  <a:moveTo>
                    <a:pt x="1042" y="88"/>
                  </a:moveTo>
                  <a:cubicBezTo>
                    <a:pt x="1042" y="49"/>
                    <a:pt x="993" y="65"/>
                    <a:pt x="993" y="41"/>
                  </a:cubicBezTo>
                  <a:cubicBezTo>
                    <a:pt x="993" y="30"/>
                    <a:pt x="1002" y="27"/>
                    <a:pt x="1011" y="27"/>
                  </a:cubicBezTo>
                  <a:cubicBezTo>
                    <a:pt x="1019" y="27"/>
                    <a:pt x="1028" y="29"/>
                    <a:pt x="1028" y="29"/>
                  </a:cubicBezTo>
                  <a:cubicBezTo>
                    <a:pt x="1030" y="41"/>
                    <a:pt x="1030" y="41"/>
                    <a:pt x="1030" y="41"/>
                  </a:cubicBezTo>
                  <a:cubicBezTo>
                    <a:pt x="1038" y="41"/>
                    <a:pt x="1038" y="41"/>
                    <a:pt x="1038" y="41"/>
                  </a:cubicBezTo>
                  <a:cubicBezTo>
                    <a:pt x="1038" y="22"/>
                    <a:pt x="1038" y="22"/>
                    <a:pt x="1038" y="22"/>
                  </a:cubicBezTo>
                  <a:cubicBezTo>
                    <a:pt x="1030" y="19"/>
                    <a:pt x="1019" y="16"/>
                    <a:pt x="1009" y="16"/>
                  </a:cubicBezTo>
                  <a:cubicBezTo>
                    <a:pt x="987" y="16"/>
                    <a:pt x="976" y="27"/>
                    <a:pt x="976" y="44"/>
                  </a:cubicBezTo>
                  <a:cubicBezTo>
                    <a:pt x="976" y="65"/>
                    <a:pt x="992" y="69"/>
                    <a:pt x="1007" y="74"/>
                  </a:cubicBezTo>
                  <a:cubicBezTo>
                    <a:pt x="1017" y="77"/>
                    <a:pt x="1025" y="79"/>
                    <a:pt x="1025" y="90"/>
                  </a:cubicBezTo>
                  <a:cubicBezTo>
                    <a:pt x="1025" y="102"/>
                    <a:pt x="1015" y="106"/>
                    <a:pt x="1003" y="106"/>
                  </a:cubicBezTo>
                  <a:cubicBezTo>
                    <a:pt x="992" y="106"/>
                    <a:pt x="986" y="104"/>
                    <a:pt x="986" y="104"/>
                  </a:cubicBezTo>
                  <a:cubicBezTo>
                    <a:pt x="984" y="91"/>
                    <a:pt x="984" y="91"/>
                    <a:pt x="984" y="91"/>
                  </a:cubicBezTo>
                  <a:cubicBezTo>
                    <a:pt x="976" y="91"/>
                    <a:pt x="976" y="91"/>
                    <a:pt x="976" y="91"/>
                  </a:cubicBezTo>
                  <a:cubicBezTo>
                    <a:pt x="976" y="112"/>
                    <a:pt x="976" y="112"/>
                    <a:pt x="976" y="112"/>
                  </a:cubicBezTo>
                  <a:cubicBezTo>
                    <a:pt x="976" y="112"/>
                    <a:pt x="989" y="117"/>
                    <a:pt x="1006" y="117"/>
                  </a:cubicBezTo>
                  <a:cubicBezTo>
                    <a:pt x="1030" y="117"/>
                    <a:pt x="1042" y="107"/>
                    <a:pt x="1042" y="88"/>
                  </a:cubicBezTo>
                  <a:close/>
                  <a:moveTo>
                    <a:pt x="847" y="109"/>
                  </a:moveTo>
                  <a:cubicBezTo>
                    <a:pt x="835" y="107"/>
                    <a:pt x="835" y="107"/>
                    <a:pt x="835" y="107"/>
                  </a:cubicBezTo>
                  <a:cubicBezTo>
                    <a:pt x="835" y="48"/>
                    <a:pt x="835" y="48"/>
                    <a:pt x="835" y="48"/>
                  </a:cubicBezTo>
                  <a:cubicBezTo>
                    <a:pt x="847" y="46"/>
                    <a:pt x="847" y="46"/>
                    <a:pt x="847" y="46"/>
                  </a:cubicBezTo>
                  <a:cubicBezTo>
                    <a:pt x="847" y="39"/>
                    <a:pt x="847" y="39"/>
                    <a:pt x="847" y="39"/>
                  </a:cubicBezTo>
                  <a:cubicBezTo>
                    <a:pt x="806" y="39"/>
                    <a:pt x="806" y="39"/>
                    <a:pt x="806" y="39"/>
                  </a:cubicBezTo>
                  <a:cubicBezTo>
                    <a:pt x="806" y="46"/>
                    <a:pt x="806" y="46"/>
                    <a:pt x="806" y="46"/>
                  </a:cubicBezTo>
                  <a:cubicBezTo>
                    <a:pt x="818" y="48"/>
                    <a:pt x="818" y="48"/>
                    <a:pt x="818" y="48"/>
                  </a:cubicBezTo>
                  <a:cubicBezTo>
                    <a:pt x="818" y="107"/>
                    <a:pt x="818" y="107"/>
                    <a:pt x="818" y="107"/>
                  </a:cubicBezTo>
                  <a:cubicBezTo>
                    <a:pt x="806" y="109"/>
                    <a:pt x="806" y="109"/>
                    <a:pt x="806" y="109"/>
                  </a:cubicBezTo>
                  <a:cubicBezTo>
                    <a:pt x="806" y="116"/>
                    <a:pt x="806" y="116"/>
                    <a:pt x="806" y="116"/>
                  </a:cubicBezTo>
                  <a:cubicBezTo>
                    <a:pt x="847" y="116"/>
                    <a:pt x="847" y="116"/>
                    <a:pt x="847" y="116"/>
                  </a:cubicBezTo>
                  <a:lnTo>
                    <a:pt x="847" y="109"/>
                  </a:lnTo>
                  <a:close/>
                  <a:moveTo>
                    <a:pt x="890" y="117"/>
                  </a:moveTo>
                  <a:cubicBezTo>
                    <a:pt x="915" y="117"/>
                    <a:pt x="927" y="103"/>
                    <a:pt x="927" y="78"/>
                  </a:cubicBezTo>
                  <a:cubicBezTo>
                    <a:pt x="927" y="52"/>
                    <a:pt x="915" y="38"/>
                    <a:pt x="890" y="38"/>
                  </a:cubicBezTo>
                  <a:cubicBezTo>
                    <a:pt x="864" y="38"/>
                    <a:pt x="853" y="52"/>
                    <a:pt x="853" y="77"/>
                  </a:cubicBezTo>
                  <a:cubicBezTo>
                    <a:pt x="853" y="103"/>
                    <a:pt x="864" y="117"/>
                    <a:pt x="890" y="117"/>
                  </a:cubicBezTo>
                  <a:close/>
                  <a:moveTo>
                    <a:pt x="890" y="48"/>
                  </a:moveTo>
                  <a:cubicBezTo>
                    <a:pt x="902" y="48"/>
                    <a:pt x="908" y="57"/>
                    <a:pt x="908" y="78"/>
                  </a:cubicBezTo>
                  <a:cubicBezTo>
                    <a:pt x="908" y="98"/>
                    <a:pt x="902" y="107"/>
                    <a:pt x="889" y="107"/>
                  </a:cubicBezTo>
                  <a:cubicBezTo>
                    <a:pt x="877" y="107"/>
                    <a:pt x="871" y="98"/>
                    <a:pt x="871" y="77"/>
                  </a:cubicBezTo>
                  <a:cubicBezTo>
                    <a:pt x="871" y="57"/>
                    <a:pt x="877" y="48"/>
                    <a:pt x="890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5" r:id="rId2"/>
    <p:sldLayoutId id="2147483774" r:id="rId3"/>
    <p:sldLayoutId id="2147483760" r:id="rId4"/>
    <p:sldLayoutId id="2147483766" r:id="rId5"/>
    <p:sldLayoutId id="2147483739" r:id="rId6"/>
    <p:sldLayoutId id="2147483775" r:id="rId7"/>
    <p:sldLayoutId id="2147483761" r:id="rId8"/>
    <p:sldLayoutId id="2147483776" r:id="rId9"/>
    <p:sldLayoutId id="2147483743" r:id="rId10"/>
    <p:sldLayoutId id="2147483777" r:id="rId11"/>
    <p:sldLayoutId id="2147483778" r:id="rId12"/>
    <p:sldLayoutId id="2147483759" r:id="rId13"/>
    <p:sldLayoutId id="2147483744" r:id="rId14"/>
    <p:sldLayoutId id="2147483779" r:id="rId15"/>
    <p:sldLayoutId id="2147483780" r:id="rId16"/>
    <p:sldLayoutId id="2147483742" r:id="rId17"/>
    <p:sldLayoutId id="2147483754" r:id="rId18"/>
    <p:sldLayoutId id="2147483758" r:id="rId19"/>
    <p:sldLayoutId id="2147483741" r:id="rId20"/>
    <p:sldLayoutId id="2147483781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90513" indent="-290513" algn="l" rtl="0" eaLnBrk="0" fontAlgn="base" hangingPunct="0">
        <a:lnSpc>
          <a:spcPct val="85000"/>
        </a:lnSpc>
        <a:spcBef>
          <a:spcPts val="12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97592"/>
            <a:ext cx="9144000" cy="7736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52788">
            <a:off x="72028" y="710898"/>
            <a:ext cx="2913960" cy="1964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95153" y="2931778"/>
            <a:ext cx="6964326" cy="2658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5153" y="3934057"/>
            <a:ext cx="6335486" cy="1951782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Commission 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Infant Mortality Presented by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Twinkle Schottke, MA, EMCH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October 11th, 2017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4" t="4496" r="27442"/>
          <a:stretch/>
        </p:blipFill>
        <p:spPr>
          <a:xfrm rot="215452">
            <a:off x="198435" y="737252"/>
            <a:ext cx="2657237" cy="18650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5125" y="2649541"/>
            <a:ext cx="92791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Moms2B –</a:t>
            </a:r>
          </a:p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Working! </a:t>
            </a:r>
          </a:p>
        </p:txBody>
      </p:sp>
      <p:sp>
        <p:nvSpPr>
          <p:cNvPr id="15" name="Rectangle 14"/>
          <p:cNvSpPr/>
          <p:nvPr/>
        </p:nvSpPr>
        <p:spPr>
          <a:xfrm rot="333334">
            <a:off x="5969827" y="707230"/>
            <a:ext cx="2977521" cy="195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219848">
            <a:off x="3030852" y="547099"/>
            <a:ext cx="2890070" cy="190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cho76\AppData\Local\Microsoft\Windows\Temporary Internet Files\Content.IE5\K802CQ2D\140238_DSC94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3930">
            <a:off x="3110602" y="614081"/>
            <a:ext cx="2727374" cy="181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084">
            <a:off x="5975355" y="716527"/>
            <a:ext cx="2940761" cy="19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we are Funded 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2031" y="1028211"/>
            <a:ext cx="8255000" cy="49505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16FD-6AB8-4CAA-AE87-D3440EC6B7F7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715029"/>
              </p:ext>
            </p:extLst>
          </p:nvPr>
        </p:nvGraphicFramePr>
        <p:xfrm>
          <a:off x="560998" y="1260231"/>
          <a:ext cx="8042275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9672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9C68D7-4E82-4AD4-B701-D735FC9E44E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6746" y="586041"/>
            <a:ext cx="8042276" cy="45595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Moms Have Food Insecurity</a:t>
            </a:r>
            <a:endParaRPr 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93463639"/>
              </p:ext>
            </p:extLst>
          </p:nvPr>
        </p:nvGraphicFramePr>
        <p:xfrm>
          <a:off x="1796902" y="1190847"/>
          <a:ext cx="5411972" cy="3189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gabb03\AppData\Local\Microsoft\Windows\Temporary Internet Files\Content.Outlook\AT3K1JK4\IMG_03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731" y="4051005"/>
            <a:ext cx="3732027" cy="197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6" y="3795822"/>
            <a:ext cx="3485055" cy="289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9C68D7-4E82-4AD4-B701-D735FC9E44E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275" y="262150"/>
            <a:ext cx="8042276" cy="714059"/>
          </a:xfrm>
        </p:spPr>
        <p:txBody>
          <a:bodyPr/>
          <a:lstStyle/>
          <a:p>
            <a:pPr algn="ctr"/>
            <a:r>
              <a:rPr lang="en-US" sz="4000" dirty="0" smtClean="0"/>
              <a:t> </a:t>
            </a:r>
            <a:r>
              <a:rPr lang="en-US" sz="4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Moms2B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" descr="Logo_Moms2B_Woman-page-00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362" y="1798514"/>
            <a:ext cx="1629694" cy="226505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22745" y="1859340"/>
            <a:ext cx="7070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8592" y="3774551"/>
            <a:ext cx="3648490" cy="241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8208" y="879265"/>
            <a:ext cx="2730559" cy="410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8591" y="879604"/>
            <a:ext cx="3648490" cy="273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flipH="1">
            <a:off x="76404" y="5082233"/>
            <a:ext cx="489315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Caring through FOOD!  </a:t>
            </a:r>
            <a:endParaRPr lang="en-US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Taking care of Mom so she can take care of Baby.  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98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C68D7-4E82-4AD4-B701-D735FC9E44E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" name="Picture 2" descr="C:\Users\gabb03\AppData\Local\Microsoft\Windows\Temporary Internet Files\Content.Outlook\AT3K1JK4\IMG_114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602" y="1063672"/>
            <a:ext cx="7370795" cy="552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62778" y="235651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Connecting to Primary Care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46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9C68D7-4E82-4AD4-B701-D735FC9E44E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447072"/>
              </p:ext>
            </p:extLst>
          </p:nvPr>
        </p:nvGraphicFramePr>
        <p:xfrm>
          <a:off x="511248" y="1601972"/>
          <a:ext cx="8259726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27321" y="499730"/>
            <a:ext cx="8027581" cy="9480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Moms2B and Stress</a:t>
            </a:r>
          </a:p>
          <a:p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of 40 pregnant women in Moms2B answering standard questionnaire “Prenatal Hassles” (2013)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81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04706" y="487420"/>
            <a:ext cx="2796807" cy="519745"/>
          </a:xfrm>
        </p:spPr>
        <p:txBody>
          <a:bodyPr/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Moms!	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393405" y="1509826"/>
            <a:ext cx="4724474" cy="534817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90513" indent="-290513" algn="l" rtl="0" eaLnBrk="0" fontAlgn="base" hangingPunct="0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refer to the wonderful women we work with as "Moms"!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use "push-ups" and encouragement as a way to educate and we never, never give up!  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meeting each mom "where they are" we are able to build on the strengths or gifts they have and move forward.</a:t>
            </a:r>
          </a:p>
          <a:p>
            <a:pPr lvl="1">
              <a:buFont typeface="Wingdings" pitchFamily="2" charset="2"/>
              <a:buNone/>
            </a:pP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1026" name="Picture 2" descr="P:\Pictures\Triplets turn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88" y="1424764"/>
            <a:ext cx="4869712" cy="418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16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abb03\AppData\Local\Microsoft\Windows\Temporary Internet Files\Content.Outlook\AT3K1JK4\IMG_287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612900" y="1892300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40134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Engaging Fathers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fatherhood.ohio.gov/portals/0/Grantee/ColumbusUrbanLeagu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17716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9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9C68D7-4E82-4AD4-B701-D735FC9E44E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3582" y="425729"/>
            <a:ext cx="8042276" cy="1336956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Moms2B Babies – Pointing out the Good!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2745" y="1859340"/>
            <a:ext cx="3535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3972" y="1546722"/>
            <a:ext cx="48420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baby receives a “Welcome to the World Bag” including a hospital visit and a team of people excited to meet them!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baby cues and knowing what baby needs is sometimes difficult.</a:t>
            </a:r>
          </a:p>
          <a:p>
            <a:pPr>
              <a:buClr>
                <a:schemeClr val="accent1"/>
              </a:buClr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talking for the baby a Mom can hear a different way of thinking.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940" y="1546723"/>
            <a:ext cx="3086421" cy="446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9C68D7-4E82-4AD4-B701-D735FC9E44EC}" type="slidenum">
              <a:rPr smtClean="0"/>
              <a:pPr>
                <a:defRPr/>
              </a:pPr>
              <a:t>18</a:t>
            </a:fld>
            <a:endParaRPr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0696" y="1219200"/>
            <a:ext cx="8591551" cy="546735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90513" indent="-290513" algn="l" rtl="0" eaLnBrk="0" fontAlgn="base" hangingPunct="0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42900">
              <a:lnSpc>
                <a:spcPct val="110000"/>
              </a:lnSpc>
              <a:spcAft>
                <a:spcPts val="800"/>
              </a:spcAft>
              <a:buClr>
                <a:srgbClr val="BB0000"/>
              </a:buClr>
            </a:pPr>
            <a:r>
              <a:rPr lang="en-US" sz="2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Moms2B addresses the social determinants of health through community based group education and case management</a:t>
            </a:r>
          </a:p>
          <a:p>
            <a:pPr marL="355600" indent="-342900">
              <a:buClr>
                <a:srgbClr val="BB0000"/>
              </a:buClr>
            </a:pPr>
            <a:r>
              <a:rPr lang="en-US" sz="2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Infant mortality has improved in Weinland Park area  </a:t>
            </a:r>
          </a:p>
          <a:p>
            <a:pPr marL="808037" lvl="1" indent="-342900">
              <a:spcAft>
                <a:spcPts val="800"/>
              </a:spcAft>
              <a:buClr>
                <a:srgbClr val="BB0000"/>
              </a:buClr>
            </a:pPr>
            <a:r>
              <a:rPr lang="en-US" sz="17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Breastfeeding rates have increased </a:t>
            </a:r>
          </a:p>
          <a:p>
            <a:pPr marL="355600" lvl="1" indent="-342900">
              <a:spcBef>
                <a:spcPts val="1200"/>
              </a:spcBef>
              <a:buClr>
                <a:srgbClr val="BB0000"/>
              </a:buClr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Fewer preterm births &lt;32 weeks gestation</a:t>
            </a:r>
          </a:p>
          <a:p>
            <a:pPr marL="355600" lvl="1" indent="-342900">
              <a:spcBef>
                <a:spcPts val="1200"/>
              </a:spcBef>
              <a:buClr>
                <a:srgbClr val="BB0000"/>
              </a:buClr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postpartum depression </a:t>
            </a:r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scores</a:t>
            </a:r>
            <a:endParaRPr lang="en-US" sz="2400" dirty="0" smtClean="0">
              <a:solidFill>
                <a:srgbClr val="000000">
                  <a:lumMod val="65000"/>
                  <a:lumOff val="3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buClr>
                <a:srgbClr val="BB0000"/>
              </a:buClr>
            </a:pPr>
            <a:r>
              <a:rPr lang="en-US" sz="2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Underway</a:t>
            </a:r>
          </a:p>
          <a:p>
            <a:pPr marL="808037" lvl="1" indent="-342900">
              <a:buClr>
                <a:srgbClr val="BB0000"/>
              </a:buClr>
            </a:pPr>
            <a:r>
              <a:rPr lang="en-US" sz="17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Vital Statistics Birth and Infant Deaths- Outcomes for Moms2B participants</a:t>
            </a:r>
          </a:p>
          <a:p>
            <a:pPr marL="808037" lvl="1" indent="-342900">
              <a:buClr>
                <a:srgbClr val="BB0000"/>
              </a:buClr>
            </a:pPr>
            <a:r>
              <a:rPr lang="en-US" sz="17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Perinatal </a:t>
            </a:r>
            <a:r>
              <a:rPr lang="en-US" sz="1700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7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epression</a:t>
            </a:r>
          </a:p>
          <a:p>
            <a:pPr marL="808037" lvl="1" indent="-342900">
              <a:buClr>
                <a:srgbClr val="BB0000"/>
              </a:buClr>
            </a:pPr>
            <a:r>
              <a:rPr lang="en-US" sz="17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Housing </a:t>
            </a:r>
            <a:r>
              <a:rPr lang="en-US" sz="1700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7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nsecurity</a:t>
            </a:r>
          </a:p>
          <a:p>
            <a:pPr marL="808037" lvl="1" indent="-342900">
              <a:buClr>
                <a:srgbClr val="BB0000"/>
              </a:buClr>
            </a:pPr>
            <a:r>
              <a:rPr lang="en-US" sz="17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MyChart Pilot “know your numbers”</a:t>
            </a:r>
          </a:p>
          <a:p>
            <a:pPr marL="355600" indent="-342900">
              <a:buClr>
                <a:srgbClr val="BB0000"/>
              </a:buClr>
            </a:pPr>
            <a:r>
              <a:rPr lang="en-US" sz="2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PCORI Proposal</a:t>
            </a:r>
          </a:p>
          <a:p>
            <a:pPr marL="808037" lvl="1" indent="-342900">
              <a:buClr>
                <a:srgbClr val="BB0000"/>
              </a:buClr>
            </a:pPr>
            <a:r>
              <a:rPr lang="en-US" sz="17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Moms2B RCT</a:t>
            </a:r>
          </a:p>
          <a:p>
            <a:pPr marL="355600" indent="-342900">
              <a:buClr>
                <a:srgbClr val="BB0000"/>
              </a:buClr>
            </a:pPr>
            <a:r>
              <a:rPr lang="en-US" sz="2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Ongoing opportunities</a:t>
            </a:r>
          </a:p>
          <a:p>
            <a:pPr marL="808037" lvl="1" indent="-342900">
              <a:buClr>
                <a:srgbClr val="BB0000"/>
              </a:buClr>
            </a:pPr>
            <a:r>
              <a:rPr lang="en-US" sz="17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Fatherhood role</a:t>
            </a:r>
          </a:p>
          <a:p>
            <a:pPr marL="808037" lvl="1" indent="-342900">
              <a:buClr>
                <a:srgbClr val="BB0000"/>
              </a:buClr>
            </a:pPr>
            <a:r>
              <a:rPr lang="en-US" sz="17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Jobs, Job training and Education needs</a:t>
            </a:r>
          </a:p>
          <a:p>
            <a:pPr marL="808037" lvl="1" indent="-342900">
              <a:buClr>
                <a:srgbClr val="BB0000"/>
              </a:buClr>
            </a:pPr>
            <a:r>
              <a:rPr lang="en-US" sz="17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Biggest need Transportation &amp; Housing</a:t>
            </a:r>
          </a:p>
          <a:p>
            <a:pPr marL="808037" lvl="1" indent="-342900">
              <a:buClr>
                <a:srgbClr val="BB0000"/>
              </a:buClr>
            </a:pPr>
            <a:r>
              <a:rPr lang="en-US" sz="17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for Managed Care contracts</a:t>
            </a:r>
          </a:p>
          <a:p>
            <a:pPr marL="808037" lvl="1" indent="-342900">
              <a:buClr>
                <a:srgbClr val="BB0000"/>
              </a:buClr>
            </a:pPr>
            <a:endParaRPr lang="en-US" dirty="0" smtClean="0">
              <a:solidFill>
                <a:srgbClr val="000000">
                  <a:lumMod val="65000"/>
                  <a:lumOff val="35000"/>
                </a:srgbClr>
              </a:solidFill>
              <a:cs typeface="Times New Roman" panose="02020603050405020304" pitchFamily="18" charset="0"/>
            </a:endParaRPr>
          </a:p>
          <a:p>
            <a:pPr marL="808037" lvl="1" indent="-342900">
              <a:buClr>
                <a:srgbClr val="BB0000"/>
              </a:buClr>
            </a:pPr>
            <a:endParaRPr lang="en-US" sz="2200" dirty="0">
              <a:solidFill>
                <a:srgbClr val="666666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0154" y="4058057"/>
            <a:ext cx="3038512" cy="251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49072" y="222315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working…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47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59097" y="242528"/>
            <a:ext cx="56849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again for all that you are doing to help Moms have healthy babies!</a:t>
            </a:r>
            <a:endParaRPr lang="en-US" sz="4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2382" y="5305647"/>
            <a:ext cx="2211572" cy="9675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21009407">
            <a:off x="237129" y="114236"/>
            <a:ext cx="2494283" cy="1565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13563">
            <a:off x="151357" y="47013"/>
            <a:ext cx="2941791" cy="179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 rot="388144">
            <a:off x="880073" y="1610647"/>
            <a:ext cx="2494283" cy="1644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09552">
            <a:off x="789355" y="1570799"/>
            <a:ext cx="2683515" cy="181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 rot="21270470">
            <a:off x="389528" y="3296860"/>
            <a:ext cx="2494283" cy="1565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 descr="C:\Users\scho76\AppData\Local\Microsoft\Windows\Temporary Internet Files\Content.IE5\KKN1YXYA\140238_DSC9612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1258">
            <a:off x="316484" y="3144502"/>
            <a:ext cx="2987084" cy="180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" descr="Logo_Moms2B_Woman-page-001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8943" y="3274327"/>
            <a:ext cx="1734749" cy="2411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878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91" y="9525"/>
            <a:ext cx="10058400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4114800"/>
            <a:ext cx="3124200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Mount Carmel West </a:t>
            </a:r>
            <a:r>
              <a:rPr lang="en-US" sz="1200" b="1" dirty="0" smtClean="0">
                <a:solidFill>
                  <a:schemeClr val="bg2"/>
                </a:solidFill>
              </a:rPr>
              <a:t>N=189 </a:t>
            </a:r>
            <a:r>
              <a:rPr lang="en-US" sz="1200" dirty="0" smtClean="0">
                <a:solidFill>
                  <a:schemeClr val="bg2"/>
                </a:solidFill>
              </a:rPr>
              <a:t>began 4-2014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4576465"/>
            <a:ext cx="2895600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South Parsons </a:t>
            </a:r>
            <a:r>
              <a:rPr lang="en-US" sz="1200" b="1" dirty="0" smtClean="0">
                <a:solidFill>
                  <a:schemeClr val="bg2"/>
                </a:solidFill>
              </a:rPr>
              <a:t>N=111 </a:t>
            </a:r>
            <a:r>
              <a:rPr lang="en-US" sz="1200" dirty="0" smtClean="0">
                <a:solidFill>
                  <a:schemeClr val="bg2"/>
                </a:solidFill>
              </a:rPr>
              <a:t>began 7-2014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3886200"/>
            <a:ext cx="2514600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OSU East </a:t>
            </a:r>
            <a:r>
              <a:rPr lang="en-US" sz="1200" b="1" dirty="0" smtClean="0">
                <a:solidFill>
                  <a:schemeClr val="bg2"/>
                </a:solidFill>
              </a:rPr>
              <a:t>N=422 </a:t>
            </a:r>
            <a:r>
              <a:rPr lang="en-US" sz="1200" dirty="0" smtClean="0">
                <a:solidFill>
                  <a:schemeClr val="bg2"/>
                </a:solidFill>
              </a:rPr>
              <a:t>began 11-2011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8744" y="3198167"/>
            <a:ext cx="3050256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Weinland Park </a:t>
            </a:r>
            <a:r>
              <a:rPr lang="en-US" sz="1200" b="1" dirty="0" smtClean="0">
                <a:solidFill>
                  <a:schemeClr val="bg2"/>
                </a:solidFill>
              </a:rPr>
              <a:t>N=315 </a:t>
            </a:r>
            <a:r>
              <a:rPr lang="en-US" sz="1200" dirty="0" smtClean="0">
                <a:solidFill>
                  <a:schemeClr val="bg2"/>
                </a:solidFill>
              </a:rPr>
              <a:t>began 9-2010 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6375" y="152400"/>
            <a:ext cx="63246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pregnant women attending at least once at each Moms2B site. Total = 1037   9-11-2010 thru 12-31-2016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6072" y="2819400"/>
            <a:ext cx="3050256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Linden began 2-2017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5105400"/>
            <a:ext cx="3050256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Southeast (Refugee Road) began 5-2017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0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414671"/>
            <a:ext cx="9144000" cy="28148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95153" y="2931778"/>
            <a:ext cx="6964326" cy="2658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64005" y="5364579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Patricia Temple Gabbe MD MPH    </a:t>
            </a:r>
            <a:endParaRPr lang="en-US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Pat.gabbe@osumc.edu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004" y="4122594"/>
            <a:ext cx="9143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Moms2B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Office: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921 Chatham Lane ~ Suite 108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Columbus, OH 43221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614-292-1605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6" y="235679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www.Moms2BOhio.com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83005" y="3353153"/>
            <a:ext cx="9143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Contact: </a:t>
            </a:r>
            <a:endParaRPr lang="en-US" sz="2400" u="sng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Twinkle Schottke: </a:t>
            </a:r>
            <a:r>
              <a:rPr lang="en-US" sz="2400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Twinkle.Schottke@osumc.edu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4368" y="414668"/>
            <a:ext cx="2338265" cy="175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cho76\AppData\Local\Microsoft\Windows\Temporary Internet Files\Content.IE5\525731RI\140238_DSC9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671"/>
            <a:ext cx="2642681" cy="175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cho76\AppData\Local\Microsoft\Windows\Temporary Internet Files\Content.IE5\K802CQ2D\140238_DSC95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310" y="414670"/>
            <a:ext cx="2771006" cy="175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Logo_Moms2B_Woman-page-001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747" y="4289686"/>
            <a:ext cx="1546759" cy="2149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156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465" y="616688"/>
            <a:ext cx="8229600" cy="967562"/>
          </a:xfrm>
        </p:spPr>
        <p:txBody>
          <a:bodyPr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Infant Mortality in Weinland Park before and after Moms2B                                                 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1400" dirty="0" smtClean="0">
                <a:solidFill>
                  <a:schemeClr val="tx1"/>
                </a:solidFill>
              </a:rPr>
              <a:t>Before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Moms2B 8 </a:t>
            </a:r>
            <a:r>
              <a:rPr lang="en-US" sz="1400" dirty="0">
                <a:solidFill>
                  <a:schemeClr val="tx1"/>
                </a:solidFill>
              </a:rPr>
              <a:t>infant deaths/ 529 births (5 </a:t>
            </a:r>
            <a:r>
              <a:rPr lang="en-US" sz="1400" dirty="0" smtClean="0">
                <a:solidFill>
                  <a:schemeClr val="tx1"/>
                </a:solidFill>
              </a:rPr>
              <a:t>years)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After Moms2B 1 infant </a:t>
            </a:r>
            <a:r>
              <a:rPr lang="en-US" sz="1400" dirty="0">
                <a:solidFill>
                  <a:schemeClr val="tx1"/>
                </a:solidFill>
              </a:rPr>
              <a:t>death/328 births (4 years)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16FD-6AB8-4CAA-AE87-D3440EC6B7F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94614" y="6251945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Data from Columbus Public Health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250442"/>
              </p:ext>
            </p:extLst>
          </p:nvPr>
        </p:nvGraphicFramePr>
        <p:xfrm>
          <a:off x="308343" y="1290083"/>
          <a:ext cx="8621204" cy="4175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2838893" y="3244335"/>
            <a:ext cx="17543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infants died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34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16FD-6AB8-4CAA-AE87-D3440EC6B7F7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195790"/>
            <a:ext cx="5257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BB0000"/>
              </a:buClr>
            </a:pPr>
            <a:endParaRPr lang="en-US" sz="2000" b="1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Clr>
                <a:srgbClr val="BB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Weekly 2 </a:t>
            </a:r>
            <a:r>
              <a:rPr 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 </a:t>
            </a:r>
            <a:r>
              <a:rPr lang="en-US" sz="2000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 at each location</a:t>
            </a:r>
          </a:p>
          <a:p>
            <a:pPr marL="285750" indent="-285750" fontAlgn="base">
              <a:spcBef>
                <a:spcPct val="0"/>
              </a:spcBef>
              <a:buClr>
                <a:srgbClr val="BB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Education:</a:t>
            </a:r>
            <a:endParaRPr lang="en-US" sz="20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spcBef>
                <a:spcPct val="0"/>
              </a:spcBef>
              <a:buClr>
                <a:srgbClr val="BB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Nutrition </a:t>
            </a:r>
            <a:endParaRPr lang="en-US" sz="2000" dirty="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spcBef>
                <a:spcPct val="0"/>
              </a:spcBef>
              <a:buClr>
                <a:srgbClr val="BB0000"/>
              </a:buClr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 reduction</a:t>
            </a:r>
            <a:endParaRPr lang="en-US" sz="20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spcBef>
                <a:spcPct val="0"/>
              </a:spcBef>
              <a:buClr>
                <a:srgbClr val="BB0000"/>
              </a:buClr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Breastfeeding</a:t>
            </a:r>
          </a:p>
          <a:p>
            <a:pPr marL="800100" lvl="1" indent="-342900" fontAlgn="base">
              <a:spcBef>
                <a:spcPct val="0"/>
              </a:spcBef>
              <a:buClr>
                <a:srgbClr val="BB0000"/>
              </a:buClr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 sleep</a:t>
            </a:r>
            <a:endParaRPr lang="en-US" sz="20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ts val="600"/>
              </a:spcAft>
              <a:buClr>
                <a:srgbClr val="BB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Reproductive health</a:t>
            </a: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Clr>
                <a:srgbClr val="BB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Prenatal: </a:t>
            </a:r>
          </a:p>
          <a:p>
            <a:pPr marL="742950" lvl="1" indent="-285750" fontAlgn="base">
              <a:spcBef>
                <a:spcPct val="0"/>
              </a:spcBef>
              <a:spcAft>
                <a:spcPts val="600"/>
              </a:spcAft>
              <a:buClr>
                <a:srgbClr val="BB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 to prenatal care</a:t>
            </a:r>
          </a:p>
          <a:p>
            <a:pPr marL="742950" lvl="1" indent="-285750" fontAlgn="base">
              <a:spcBef>
                <a:spcPct val="0"/>
              </a:spcBef>
              <a:spcAft>
                <a:spcPts val="600"/>
              </a:spcAft>
              <a:buClr>
                <a:srgbClr val="BB0000"/>
              </a:buClr>
              <a:buFont typeface="Arial" pitchFamily="34" charset="0"/>
              <a:buChar char="•"/>
            </a:pPr>
            <a:r>
              <a:rPr lang="en-US" sz="2000" u="sng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 social determinants of health</a:t>
            </a: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Clr>
                <a:srgbClr val="BB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Postpartum:</a:t>
            </a:r>
            <a:r>
              <a:rPr 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ts val="600"/>
              </a:spcAft>
              <a:buClr>
                <a:srgbClr val="BB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Nurse home visit</a:t>
            </a:r>
          </a:p>
          <a:p>
            <a:pPr marL="742950" lvl="1" indent="-285750" fontAlgn="base">
              <a:spcBef>
                <a:spcPct val="0"/>
              </a:spcBef>
              <a:spcAft>
                <a:spcPts val="600"/>
              </a:spcAft>
              <a:buClr>
                <a:srgbClr val="BB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Breastfeeding support</a:t>
            </a:r>
          </a:p>
          <a:p>
            <a:pPr marL="742950" lvl="1" indent="-285750" fontAlgn="base">
              <a:spcBef>
                <a:spcPct val="0"/>
              </a:spcBef>
              <a:spcAft>
                <a:spcPts val="600"/>
              </a:spcAft>
              <a:buClr>
                <a:srgbClr val="BB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“Baby’s First Year” group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51360713"/>
              </p:ext>
            </p:extLst>
          </p:nvPr>
        </p:nvGraphicFramePr>
        <p:xfrm>
          <a:off x="4343400" y="762643"/>
          <a:ext cx="7696200" cy="561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0134"/>
            <a:ext cx="8229600" cy="792162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 of Moms2B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1908691"/>
            <a:ext cx="260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5192395" y="928477"/>
            <a:ext cx="1280160" cy="12801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Linden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908965" y="2208637"/>
            <a:ext cx="187035" cy="382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endCxn id="11" idx="0"/>
          </p:cNvCxnSpPr>
          <p:nvPr/>
        </p:nvCxnSpPr>
        <p:spPr>
          <a:xfrm flipH="1">
            <a:off x="6073775" y="4343399"/>
            <a:ext cx="98425" cy="914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410200" y="5257799"/>
            <a:ext cx="1327150" cy="12625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Southeas</a:t>
            </a:r>
            <a:r>
              <a:rPr lang="en-US" sz="1400" b="1" dirty="0" smtClean="0">
                <a:solidFill>
                  <a:schemeClr val="tx1"/>
                </a:solidFill>
              </a:rPr>
              <a:t>t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7" y="928477"/>
            <a:ext cx="7159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730" y="5462023"/>
            <a:ext cx="7159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456" y="2377281"/>
            <a:ext cx="7159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233" y="3621814"/>
            <a:ext cx="728185" cy="43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8313" y="200794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Hilltop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43478" y="322390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Northeast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2400" y="5088522"/>
            <a:ext cx="162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434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16FD-6AB8-4CAA-AE87-D3440EC6B7F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29" y="13342"/>
            <a:ext cx="9105942" cy="683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42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16FD-6AB8-4CAA-AE87-D3440EC6B7F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65944" y="40026"/>
            <a:ext cx="5178056" cy="644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290513" indent="-290513" algn="l" rtl="0" eaLnBrk="0" fontAlgn="base" hangingPunct="0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700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Today’s Topic</a:t>
            </a:r>
            <a:r>
              <a:rPr lang="en-US" sz="1700" u="sng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7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Breastfeeding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1700" u="sng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Volunteer today: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Dale </a:t>
            </a:r>
            <a:r>
              <a:rPr lang="en-US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Dubler</a:t>
            </a: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OSU retired Physical Therapy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17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7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Schedule</a:t>
            </a:r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US" sz="17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11:00</a:t>
            </a:r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Check in and take siblings to Kids area 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endParaRPr lang="en-US" sz="1000" b="1" dirty="0" smtClean="0">
              <a:solidFill>
                <a:schemeClr val="accent1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US" sz="17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11:15</a:t>
            </a:r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Sister Circle</a:t>
            </a:r>
            <a:r>
              <a:rPr lang="en-US" sz="17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– question of the day “Who is your Mentor or Role Model?”  </a:t>
            </a:r>
          </a:p>
          <a:p>
            <a:pPr lvl="1">
              <a:spcBef>
                <a:spcPct val="0"/>
              </a:spcBef>
              <a:buClr>
                <a:schemeClr val="accent1"/>
              </a:buClr>
              <a:buFontTx/>
              <a:buChar char="•"/>
            </a:pP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Carmen’s Nutrition Lesson – Prenatal Vitamins </a:t>
            </a:r>
          </a:p>
          <a:p>
            <a:pPr lvl="1">
              <a:spcBef>
                <a:spcPct val="0"/>
              </a:spcBef>
              <a:buClr>
                <a:schemeClr val="accent1"/>
              </a:buClr>
              <a:buFontTx/>
              <a:buChar char="•"/>
            </a:pP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Brandy Bites– Positive Affirmations </a:t>
            </a:r>
          </a:p>
          <a:p>
            <a:pPr marL="457200" lvl="1" indent="0">
              <a:spcBef>
                <a:spcPct val="0"/>
              </a:spcBef>
              <a:buClr>
                <a:schemeClr val="accent1"/>
              </a:buClr>
              <a:buNone/>
            </a:pP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sz="17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11:45</a:t>
            </a:r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Group Lessons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Breastfeeding – Maintaining Milk Supply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Baby’s 1</a:t>
            </a:r>
            <a:r>
              <a:rPr lang="en-US" sz="17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st</a:t>
            </a: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Year –  Play what to expect from your baby at this age? </a:t>
            </a:r>
            <a:r>
              <a:rPr lang="en-US" sz="170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with Jenna</a:t>
            </a:r>
            <a:endParaRPr lang="en-US" sz="17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ct val="0"/>
              </a:spcBef>
              <a:buNone/>
            </a:pP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sz="17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12:15</a:t>
            </a: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Individual Charts and Checklists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endParaRPr lang="en-US" sz="1700" b="1" dirty="0" smtClean="0">
              <a:solidFill>
                <a:schemeClr val="accent1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sz="17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12:30</a:t>
            </a:r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Eat Together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Baked Chicken, Roasted Potatoes, Steamed Broccoli, Homemade Bread, Salad,  Fruit Cobbler, Frozen Yogurt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17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 YOU next Week!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17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17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3" descr="C:\Documents and Settings\gabb03\My Documents\My Pictures\Moms2B aug and sept 2011 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180" y="284535"/>
            <a:ext cx="3519379" cy="2277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ession 3 weinland park 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771" y="4040373"/>
            <a:ext cx="3045380" cy="2243469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0754" y="2685621"/>
            <a:ext cx="3593805" cy="792162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Moms2B Sample Weekly Schedule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9C68D7-4E82-4AD4-B701-D735FC9E44E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49275" y="734897"/>
            <a:ext cx="8042276" cy="66847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our Moms: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67893"/>
              </p:ext>
            </p:extLst>
          </p:nvPr>
        </p:nvGraphicFramePr>
        <p:xfrm>
          <a:off x="379154" y="2025502"/>
          <a:ext cx="3840164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039"/>
                <a:gridCol w="1631125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Moms2B 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age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(12-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49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Monthly Income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 $800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Prior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Preterm Birth n=92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Anemia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23%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Asthma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Hypertension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Diabetes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5%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351127"/>
              </p:ext>
            </p:extLst>
          </p:nvPr>
        </p:nvGraphicFramePr>
        <p:xfrm>
          <a:off x="5070765" y="1923614"/>
          <a:ext cx="3520786" cy="424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89395" y="306815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We </a:t>
            </a:r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Working on…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5302" y="1201479"/>
            <a:ext cx="8255000" cy="4550292"/>
          </a:xfrm>
        </p:spPr>
        <p:txBody>
          <a:bodyPr/>
          <a:lstStyle/>
          <a:p>
            <a:pPr lvl="1"/>
            <a:endParaRPr lang="en-US" sz="1200" dirty="0"/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 term:</a:t>
            </a:r>
          </a:p>
          <a:p>
            <a:pPr lvl="2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work directly with at-risk Moms to </a:t>
            </a:r>
          </a:p>
          <a:p>
            <a:pPr marL="1714500" lvl="3" indent="-342900">
              <a:buAutoNum type="alphaLcParenBoth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Identify and address social determinants of health to ensure they have a healthy and safe pregnancy </a:t>
            </a:r>
          </a:p>
          <a:p>
            <a:pPr marL="1714500" lvl="3" indent="-342900">
              <a:buAutoNum type="alphaLcParenBoth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Connect them to high quality prenatal care and provide timely and relevant health education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 term:</a:t>
            </a:r>
          </a:p>
          <a:p>
            <a:pPr lvl="2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work to improve next pregnancies through:</a:t>
            </a:r>
          </a:p>
          <a:p>
            <a:pPr lvl="3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Promoting safe spacing</a:t>
            </a:r>
          </a:p>
          <a:p>
            <a:pPr lvl="3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health behaviors</a:t>
            </a:r>
          </a:p>
          <a:p>
            <a:pPr lvl="3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Facilitating relationships between care providers</a:t>
            </a:r>
          </a:p>
          <a:p>
            <a:pPr lvl="2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build a knowledgeable, skilled, and culturally competent MCH workforce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16FD-6AB8-4CAA-AE87-D3440EC6B7F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712"/>
            <a:ext cx="8335926" cy="1046827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Another Success! Smoking Decreased and Breastfeeding Increased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746040"/>
              </p:ext>
            </p:extLst>
          </p:nvPr>
        </p:nvGraphicFramePr>
        <p:xfrm>
          <a:off x="730029" y="1706524"/>
          <a:ext cx="4543719" cy="1929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478345"/>
              </p:ext>
            </p:extLst>
          </p:nvPr>
        </p:nvGraphicFramePr>
        <p:xfrm>
          <a:off x="563527" y="3785190"/>
          <a:ext cx="4827624" cy="2296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49860" y="2679405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SMOKING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9860" y="4550735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BREASTFEEDING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08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1757&quot;&gt;&lt;property id=&quot;20148&quot; value=&quot;5&quot;/&gt;&lt;property id=&quot;20300&quot; value=&quot;Slide 1 - &amp;quot;The Ohio State University&amp;#x0D;&amp;#x0A;College of Medicine&amp;quot;&quot;/&gt;&lt;property id=&quot;20307&quot; value=&quot;256&quot;/&gt;&lt;/object&gt;&lt;object type=&quot;3&quot; unique_id=&quot;11758&quot;&gt;&lt;property id=&quot;20148&quot; value=&quot;5&quot;/&gt;&lt;property id=&quot;20300&quot; value=&quot;Slide 2 - &amp;quot;Outline&amp;quot;&quot;/&gt;&lt;property id=&quot;20307&quot; value=&quot;257&quot;/&gt;&lt;/object&gt;&lt;object type=&quot;3&quot; unique_id=&quot;11759&quot;&gt;&lt;property id=&quot;20148&quot; value=&quot;5&quot;/&gt;&lt;property id=&quot;20300&quot; value=&quot;Slide 3 - &amp;quot;College of Medicine&amp;quot;&quot;/&gt;&lt;property id=&quot;20307&quot; value=&quot;258&quot;/&gt;&lt;/object&gt;&lt;object type=&quot;3&quot; unique_id=&quot;11760&quot;&gt;&lt;property id=&quot;20148&quot; value=&quot;5&quot;/&gt;&lt;property id=&quot;20300&quot; value=&quot;Slide 4 - &amp;quot;College of Medicine&amp;quot;&quot;/&gt;&lt;property id=&quot;20307&quot; value=&quot;259&quot;/&gt;&lt;/object&gt;&lt;object type=&quot;3&quot; unique_id=&quot;11761&quot;&gt;&lt;property id=&quot;20148&quot; value=&quot;5&quot;/&gt;&lt;property id=&quot;20300&quot; value=&quot;Slide 5 - &amp;quot;Curricular Components&amp;quot;&quot;/&gt;&lt;property id=&quot;20307&quot; value=&quot;260&quot;/&gt;&lt;/object&gt;&lt;object type=&quot;3&quot; unique_id=&quot;11762&quot;&gt;&lt;property id=&quot;20148&quot; value=&quot;5&quot;/&gt;&lt;property id=&quot;20300&quot; value=&quot;Slide 6 - &amp;quot;Anatomy&amp;quot;&quot;/&gt;&lt;property id=&quot;20307&quot; value=&quot;261&quot;/&gt;&lt;/object&gt;&lt;object type=&quot;3&quot; unique_id=&quot;11763&quot;&gt;&lt;property id=&quot;20148&quot; value=&quot;5&quot;/&gt;&lt;property id=&quot;20300&quot; value=&quot;Slide 7 - &amp;quot;Integrated Pathway&amp;quot;&quot;/&gt;&lt;property id=&quot;20307&quot; value=&quot;262&quot;/&gt;&lt;/object&gt;&lt;object type=&quot;3&quot; unique_id=&quot;11764&quot;&gt;&lt;property id=&quot;20148&quot; value=&quot;5&quot;/&gt;&lt;property id=&quot;20300&quot; value=&quot;Slide 8 - &amp;quot;Independent Study Pathway&amp;quot;&quot;/&gt;&lt;property id=&quot;20307&quot; value=&quot;263&quot;/&gt;&lt;/object&gt;&lt;object type=&quot;3&quot; unique_id=&quot;11765&quot;&gt;&lt;property id=&quot;20148&quot; value=&quot;5&quot;/&gt;&lt;property id=&quot;20300&quot; value=&quot;Slide 9 - &amp;quot;Clinical Assessment &amp;amp; Problem Solving  (CAPS)&amp;quot;&quot;/&gt;&lt;property id=&quot;20307&quot; value=&quot;264&quot;/&gt;&lt;/object&gt;&lt;object type=&quot;3&quot; unique_id=&quot;11766&quot;&gt;&lt;property id=&quot;20148&quot; value=&quot;5&quot;/&gt;&lt;property id=&quot;20300&quot; value=&quot;Slide 10 - &amp;quot;CAPS continued&amp;quot;&quot;/&gt;&lt;property id=&quot;20307&quot; value=&quot;265&quot;/&gt;&lt;/object&gt;&lt;object type=&quot;3&quot; unique_id=&quot;11767&quot;&gt;&lt;property id=&quot;20148&quot; value=&quot;5&quot;/&gt;&lt;property id=&quot;20300&quot; value=&quot;Slide 11 - &amp;quot;Service Learning&amp;quot;&quot;/&gt;&lt;property id=&quot;20307&quot; value=&quot;266&quot;/&gt;&lt;/object&gt;&lt;object type=&quot;3&quot; unique_id=&quot;11768&quot;&gt;&lt;property id=&quot;20148&quot; value=&quot;5&quot;/&gt;&lt;property id=&quot;20300&quot; value=&quot;Slide 12 - &amp;quot;Opportunities&amp;quot;&quot;/&gt;&lt;property id=&quot;20307&quot; value=&quot;267&quot;/&gt;&lt;/object&gt;&lt;object type=&quot;3&quot; unique_id=&quot;11769&quot;&gt;&lt;property id=&quot;20148&quot; value=&quot;5&quot;/&gt;&lt;property id=&quot;20300&quot; value=&quot;Slide 13 - &amp;quot;Student Wellness&amp;quot;&quot;/&gt;&lt;property id=&quot;20307&quot; value=&quot;268&quot;/&gt;&lt;/object&gt;&lt;object type=&quot;3&quot; unique_id=&quot;11770&quot;&gt;&lt;property id=&quot;20148&quot; value=&quot;5&quot;/&gt;&lt;property id=&quot;20300&quot; value=&quot;Slide 14 - &amp;quot;Med 3 Year&amp;quot;&quot;/&gt;&lt;property id=&quot;20307&quot; value=&quot;269&quot;/&gt;&lt;/object&gt;&lt;object type=&quot;3&quot; unique_id=&quot;11771&quot;&gt;&lt;property id=&quot;20148&quot; value=&quot;5&quot;/&gt;&lt;property id=&quot;20300&quot; value=&quot;Slide 15 - &amp;quot;Hospital Locations&amp;quot;&quot;/&gt;&lt;property id=&quot;20307&quot; value=&quot;270&quot;/&gt;&lt;/object&gt;&lt;object type=&quot;3&quot; unique_id=&quot;11772&quot;&gt;&lt;property id=&quot;20148&quot; value=&quot;5&quot;/&gt;&lt;property id=&quot;20300&quot; value=&quot;Slide 16&quot;/&gt;&lt;property id=&quot;20307&quot; value=&quot;271&quot;/&gt;&lt;/object&gt;&lt;object type=&quot;3&quot; unique_id=&quot;11773&quot;&gt;&lt;property id=&quot;20148&quot; value=&quot;5&quot;/&gt;&lt;property id=&quot;20300&quot; value=&quot;Slide 17&quot;/&gt;&lt;property id=&quot;20307&quot; value=&quot;272&quot;/&gt;&lt;/object&gt;&lt;object type=&quot;3&quot; unique_id=&quot;11775&quot;&gt;&lt;property id=&quot;20148&quot; value=&quot;5&quot;/&gt;&lt;property id=&quot;20300&quot; value=&quot;Slide 19 - &amp;quot;Med&amp;#x0D;&amp;#x0A;4 Year&amp;quot;&quot;/&gt;&lt;property id=&quot;20307&quot; value=&quot;274&quot;/&gt;&lt;/object&gt;&lt;object type=&quot;3&quot; unique_id=&quot;11776&quot;&gt;&lt;property id=&quot;20148&quot; value=&quot;5&quot;/&gt;&lt;property id=&quot;20300&quot; value=&quot;Slide 20 - &amp;quot;2009 Residency MATCH&amp;quot;&quot;/&gt;&lt;property id=&quot;20307&quot; value=&quot;275&quot;/&gt;&lt;/object&gt;&lt;object type=&quot;3&quot; unique_id=&quot;11777&quot;&gt;&lt;property id=&quot;20148&quot; value=&quot;5&quot;/&gt;&lt;property id=&quot;20300&quot; value=&quot;Slide 21 - &amp;quot;2009 PGY-1 Specialty Distribution&amp;quot;&quot;/&gt;&lt;property id=&quot;20307&quot; value=&quot;276&quot;/&gt;&lt;/object&gt;&lt;object type=&quot;3&quot; unique_id=&quot;11778&quot;&gt;&lt;property id=&quot;20148&quot; value=&quot;5&quot;/&gt;&lt;property id=&quot;20300&quot; value=&quot;Slide 22 - &amp;quot;USMLE&amp;quot;&quot;/&gt;&lt;property id=&quot;20307&quot; value=&quot;277&quot;/&gt;&lt;/object&gt;&lt;object type=&quot;3&quot; unique_id=&quot;11779&quot;&gt;&lt;property id=&quot;20148&quot; value=&quot;5&quot;/&gt;&lt;property id=&quot;20300&quot; value=&quot;Slide 23 - &amp;quot;Key Initiatives&amp;quot;&quot;/&gt;&lt;property id=&quot;20307&quot; value=&quot;278&quot;/&gt;&lt;/object&gt;&lt;object type=&quot;3&quot; unique_id=&quot;11780&quot;&gt;&lt;property id=&quot;20148&quot; value=&quot;5&quot;/&gt;&lt;property id=&quot;20300&quot; value=&quot;Slide 24 - &amp;quot;Signature Programs&amp;quot;&quot;/&gt;&lt;property id=&quot;20307&quot; value=&quot;279&quot;/&gt;&lt;/object&gt;&lt;object type=&quot;3&quot; unique_id=&quot;11781&quot;&gt;&lt;property id=&quot;20148&quot; value=&quot;5&quot;/&gt;&lt;property id=&quot;20300&quot; value=&quot;Slide 25 - &amp;quot;The Ohio State University&amp;quot;&quot;/&gt;&lt;property id=&quot;20307&quot; value=&quot;280&quot;/&gt;&lt;/object&gt;&lt;object type=&quot;3&quot; unique_id=&quot;11782&quot;&gt;&lt;property id=&quot;20148&quot; value=&quot;5&quot;/&gt;&lt;property id=&quot;20300&quot; value=&quot;Slide 26 - &amp;quot;Columbus, Ohio&amp;quot;&quot;/&gt;&lt;property id=&quot;20307&quot; value=&quot;281&quot;/&gt;&lt;/object&gt;&lt;object type=&quot;3&quot; unique_id=&quot;11783&quot;&gt;&lt;property id=&quot;20148&quot; value=&quot;5&quot;/&gt;&lt;property id=&quot;20300&quot; value=&quot;Slide 27 - &amp;quot;http://medicine.osu.edu&amp;quot;&quot;/&gt;&lt;property id=&quot;20307&quot; value=&quot;282&quot;/&gt;&lt;/object&gt;&lt;object type=&quot;3&quot; unique_id=&quot;11784&quot;&gt;&lt;property id=&quot;20148&quot; value=&quot;5&quot;/&gt;&lt;property id=&quot;20300&quot; value=&quot;Slide 28&quot;/&gt;&lt;property id=&quot;20307&quot; value=&quot;283&quot;/&gt;&lt;/object&gt;&lt;object type=&quot;3&quot; unique_id=&quot;12607&quot;&gt;&lt;property id=&quot;20148&quot; value=&quot;5&quot;/&gt;&lt;property id=&quot;20300&quot; value=&quot;Slide 18 - &amp;quot;ProjectONE: Creating the Future of Medicine&amp;quot;&quot;/&gt;&lt;property id=&quot;20307&quot; value=&quot;2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2013 OSUWMC Template">
  <a:themeElements>
    <a:clrScheme name="OSUWMC Sept 2013">
      <a:dk1>
        <a:srgbClr val="000000"/>
      </a:dk1>
      <a:lt1>
        <a:srgbClr val="FFFFFF"/>
      </a:lt1>
      <a:dk2>
        <a:srgbClr val="666666"/>
      </a:dk2>
      <a:lt2>
        <a:srgbClr val="F2F2F2"/>
      </a:lt2>
      <a:accent1>
        <a:srgbClr val="BB0000"/>
      </a:accent1>
      <a:accent2>
        <a:srgbClr val="D25F15"/>
      </a:accent2>
      <a:accent3>
        <a:srgbClr val="7DA1C4"/>
      </a:accent3>
      <a:accent4>
        <a:srgbClr val="880063"/>
      </a:accent4>
      <a:accent5>
        <a:srgbClr val="999500"/>
      </a:accent5>
      <a:accent6>
        <a:srgbClr val="65513C"/>
      </a:accent6>
      <a:hlink>
        <a:srgbClr val="4B79A5"/>
      </a:hlink>
      <a:folHlink>
        <a:srgbClr val="A3A3A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urity_x0020_Disclaimer xmlns="2789d12c-9c7d-485e-80e7-093e7df1ec59"/>
    <Data_x0020_Classification xmlns="2789d12c-9c7d-485e-80e7-093e7df1ec59"/>
    <Thumbnail xmlns="2789d12c-9c7d-485e-80e7-093e7df1ec59">
      <Url xsi:nil="true"/>
      <Description xsi:nil="true"/>
    </Thumbnail>
    <Preview xmlns="2789d12c-9c7d-485e-80e7-093e7df1ec59">
      <Url xsi:nil="true"/>
      <Description xsi:nil="true"/>
    </Preview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9990401DE874BA94FAA5CA5B76D50" ma:contentTypeVersion="4" ma:contentTypeDescription="Create a new document." ma:contentTypeScope="" ma:versionID="ab954ca9e68604bf033c87d3a2d151bc">
  <xsd:schema xmlns:xsd="http://www.w3.org/2001/XMLSchema" xmlns:xs="http://www.w3.org/2001/XMLSchema" xmlns:p="http://schemas.microsoft.com/office/2006/metadata/properties" xmlns:ns2="2789d12c-9c7d-485e-80e7-093e7df1ec59" targetNamespace="http://schemas.microsoft.com/office/2006/metadata/properties" ma:root="true" ma:fieldsID="c40d6780d6381e8815d2fc3bd6ca831e" ns2:_="">
    <xsd:import namespace="2789d12c-9c7d-485e-80e7-093e7df1ec59"/>
    <xsd:element name="properties">
      <xsd:complexType>
        <xsd:sequence>
          <xsd:element name="documentManagement">
            <xsd:complexType>
              <xsd:all>
                <xsd:element ref="ns2:Thumbnail" minOccurs="0"/>
                <xsd:element ref="ns2:Preview" minOccurs="0"/>
                <xsd:element ref="ns2:Data_x0020_Classification"/>
                <xsd:element ref="ns2:Security_x0020_Disclaim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9d12c-9c7d-485e-80e7-093e7df1ec59" elementFormDefault="qualified">
    <xsd:import namespace="http://schemas.microsoft.com/office/2006/documentManagement/types"/>
    <xsd:import namespace="http://schemas.microsoft.com/office/infopath/2007/PartnerControls"/>
    <xsd:element name="Thumbnail" ma:index="8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review" ma:index="9" nillable="true" ma:displayName="Preview" ma:format="Hyperlink" ma:internalName="Previe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ata_x0020_Classification" ma:index="10" ma:displayName="Data Classification" ma:default="Limited Access" ma:format="Dropdown" ma:internalName="Data_x0020_Classification">
      <xsd:simpleType>
        <xsd:restriction base="dms:Choice">
          <xsd:enumeration value="Public"/>
          <xsd:enumeration value="Limited Access"/>
        </xsd:restriction>
      </xsd:simpleType>
    </xsd:element>
    <xsd:element name="Security_x0020_Disclaimer" ma:index="11" ma:displayName="Security Disclaimer" ma:description="This document does not contain Personal Health Information (PHI) or other restricted data." ma:format="Dropdown" ma:internalName="Security_x0020_Disclaimer">
      <xsd:simpleType>
        <xsd:restriction base="dms:Choice"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CBF430-ED5F-4D60-B382-A9F293D522C2}">
  <ds:schemaRefs>
    <ds:schemaRef ds:uri="http://purl.org/dc/elements/1.1/"/>
    <ds:schemaRef ds:uri="2789d12c-9c7d-485e-80e7-093e7df1ec59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CA3003F-D5E5-4A44-978A-D3DF1DAE01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B3AE2C-1FB6-4388-BAB8-C7ACF8DBB2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89d12c-9c7d-485e-80e7-093e7df1ec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33109</TotalTime>
  <Words>771</Words>
  <Application>Microsoft Office PowerPoint</Application>
  <PresentationFormat>On-screen Show (4:3)</PresentationFormat>
  <Paragraphs>170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2013 OSUWMC Template</vt:lpstr>
      <vt:lpstr>       Commission on Infant Mortality Presented by        Twinkle Schottke, MA, EMCH        October 11th, 2017          </vt:lpstr>
      <vt:lpstr>PowerPoint Presentation</vt:lpstr>
      <vt:lpstr>Infant Mortality in Weinland Park before and after Moms2B                                                                                         Before Moms2B 8 infant deaths/ 529 births (5 years) After Moms2B 1 infant death/328 births (4 years)  </vt:lpstr>
      <vt:lpstr>Components of Moms2B</vt:lpstr>
      <vt:lpstr>PowerPoint Presentation</vt:lpstr>
      <vt:lpstr> Moms2B Sample Weekly Schedule </vt:lpstr>
      <vt:lpstr>PowerPoint Presentation</vt:lpstr>
      <vt:lpstr>What We Are Working on…</vt:lpstr>
      <vt:lpstr>Another Success! Smoking Decreased and Breastfeeding Increased</vt:lpstr>
      <vt:lpstr>How we are Funded </vt:lpstr>
      <vt:lpstr>Many Moms Have Food Insecurity</vt:lpstr>
      <vt:lpstr> Moms2B </vt:lpstr>
      <vt:lpstr>PowerPoint Presentation</vt:lpstr>
      <vt:lpstr>PowerPoint Presentation</vt:lpstr>
      <vt:lpstr>Moms! </vt:lpstr>
      <vt:lpstr>PowerPoint Presentation</vt:lpstr>
      <vt:lpstr> Moms2B Babies – Pointing out the Good!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2013_OSUWMC Presentation Template_10-17</dc:title>
  <dc:creator>Schottke, Twinkle</dc:creator>
  <cp:lastModifiedBy>Valentine, Lisa</cp:lastModifiedBy>
  <cp:revision>810</cp:revision>
  <dcterms:created xsi:type="dcterms:W3CDTF">2010-06-18T15:19:42Z</dcterms:created>
  <dcterms:modified xsi:type="dcterms:W3CDTF">2017-10-06T18:58:51Z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0x01010009B9990401DE874BA94FAA5CA5B76D50</vt:lpwstr>
  </property>
</Properties>
</file>